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Lst>
  <p:sldSz cx="9601200" cy="12801600" type="A3"/>
  <p:notesSz cx="6797675" cy="9926638"/>
  <p:defaultTextStyle>
    <a:defPPr>
      <a:defRPr lang="ja-JP"/>
    </a:defPPr>
    <a:lvl1pPr marL="0" algn="l" defTabSz="1280160" rtl="0" eaLnBrk="1" latinLnBrk="0" hangingPunct="1">
      <a:defRPr kumimoji="1" sz="2520" kern="1200">
        <a:solidFill>
          <a:schemeClr val="tx1"/>
        </a:solidFill>
        <a:latin typeface="+mn-lt"/>
        <a:ea typeface="+mn-ea"/>
        <a:cs typeface="+mn-cs"/>
      </a:defRPr>
    </a:lvl1pPr>
    <a:lvl2pPr marL="640080" algn="l" defTabSz="1280160" rtl="0" eaLnBrk="1" latinLnBrk="0" hangingPunct="1">
      <a:defRPr kumimoji="1" sz="2520" kern="1200">
        <a:solidFill>
          <a:schemeClr val="tx1"/>
        </a:solidFill>
        <a:latin typeface="+mn-lt"/>
        <a:ea typeface="+mn-ea"/>
        <a:cs typeface="+mn-cs"/>
      </a:defRPr>
    </a:lvl2pPr>
    <a:lvl3pPr marL="1280160" algn="l" defTabSz="1280160" rtl="0" eaLnBrk="1" latinLnBrk="0" hangingPunct="1">
      <a:defRPr kumimoji="1" sz="2520" kern="1200">
        <a:solidFill>
          <a:schemeClr val="tx1"/>
        </a:solidFill>
        <a:latin typeface="+mn-lt"/>
        <a:ea typeface="+mn-ea"/>
        <a:cs typeface="+mn-cs"/>
      </a:defRPr>
    </a:lvl3pPr>
    <a:lvl4pPr marL="1920240" algn="l" defTabSz="1280160" rtl="0" eaLnBrk="1" latinLnBrk="0" hangingPunct="1">
      <a:defRPr kumimoji="1" sz="2520" kern="1200">
        <a:solidFill>
          <a:schemeClr val="tx1"/>
        </a:solidFill>
        <a:latin typeface="+mn-lt"/>
        <a:ea typeface="+mn-ea"/>
        <a:cs typeface="+mn-cs"/>
      </a:defRPr>
    </a:lvl4pPr>
    <a:lvl5pPr marL="2560320" algn="l" defTabSz="1280160" rtl="0" eaLnBrk="1" latinLnBrk="0" hangingPunct="1">
      <a:defRPr kumimoji="1" sz="2520" kern="1200">
        <a:solidFill>
          <a:schemeClr val="tx1"/>
        </a:solidFill>
        <a:latin typeface="+mn-lt"/>
        <a:ea typeface="+mn-ea"/>
        <a:cs typeface="+mn-cs"/>
      </a:defRPr>
    </a:lvl5pPr>
    <a:lvl6pPr marL="3200400" algn="l" defTabSz="1280160" rtl="0" eaLnBrk="1" latinLnBrk="0" hangingPunct="1">
      <a:defRPr kumimoji="1" sz="2520" kern="1200">
        <a:solidFill>
          <a:schemeClr val="tx1"/>
        </a:solidFill>
        <a:latin typeface="+mn-lt"/>
        <a:ea typeface="+mn-ea"/>
        <a:cs typeface="+mn-cs"/>
      </a:defRPr>
    </a:lvl6pPr>
    <a:lvl7pPr marL="3840480" algn="l" defTabSz="1280160" rtl="0" eaLnBrk="1" latinLnBrk="0" hangingPunct="1">
      <a:defRPr kumimoji="1" sz="2520" kern="1200">
        <a:solidFill>
          <a:schemeClr val="tx1"/>
        </a:solidFill>
        <a:latin typeface="+mn-lt"/>
        <a:ea typeface="+mn-ea"/>
        <a:cs typeface="+mn-cs"/>
      </a:defRPr>
    </a:lvl7pPr>
    <a:lvl8pPr marL="4480560" algn="l" defTabSz="1280160" rtl="0" eaLnBrk="1" latinLnBrk="0" hangingPunct="1">
      <a:defRPr kumimoji="1" sz="2520" kern="1200">
        <a:solidFill>
          <a:schemeClr val="tx1"/>
        </a:solidFill>
        <a:latin typeface="+mn-lt"/>
        <a:ea typeface="+mn-ea"/>
        <a:cs typeface="+mn-cs"/>
      </a:defRPr>
    </a:lvl8pPr>
    <a:lvl9pPr marL="5120640" algn="l" defTabSz="1280160" rtl="0" eaLnBrk="1" latinLnBrk="0" hangingPunct="1">
      <a:defRPr kumimoji="1" sz="252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4032" userDrawn="1">
          <p15:clr>
            <a:srgbClr val="A4A3A4"/>
          </p15:clr>
        </p15:guide>
        <p15:guide id="2" pos="3001"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9999"/>
    <a:srgbClr val="93CDDD"/>
    <a:srgbClr val="93CD16"/>
    <a:srgbClr val="CA149A"/>
    <a:srgbClr val="41719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025" autoAdjust="0"/>
    <p:restoredTop sz="94660"/>
  </p:normalViewPr>
  <p:slideViewPr>
    <p:cSldViewPr snapToGrid="0" showGuides="1">
      <p:cViewPr varScale="1">
        <p:scale>
          <a:sx n="67" d="100"/>
          <a:sy n="67" d="100"/>
        </p:scale>
        <p:origin x="2562" y="90"/>
      </p:cViewPr>
      <p:guideLst>
        <p:guide orient="horz" pos="4032"/>
        <p:guide pos="3001"/>
      </p:guideLst>
    </p:cSldViewPr>
  </p:slideViewPr>
  <p:notesTextViewPr>
    <p:cViewPr>
      <p:scale>
        <a:sx n="1" d="1"/>
        <a:sy n="1" d="1"/>
      </p:scale>
      <p:origin x="0" y="0"/>
    </p:cViewPr>
  </p:notesTextViewPr>
  <p:gridSpacing cx="36004" cy="36004"/>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720090" y="2095078"/>
            <a:ext cx="8161020" cy="4456853"/>
          </a:xfrm>
        </p:spPr>
        <p:txBody>
          <a:bodyPr anchor="b"/>
          <a:lstStyle>
            <a:lvl1pPr algn="ctr">
              <a:defRPr sz="6300"/>
            </a:lvl1pPr>
          </a:lstStyle>
          <a:p>
            <a:r>
              <a:rPr lang="ja-JP" altLang="en-US"/>
              <a:t>マスター タイトルの書式設定</a:t>
            </a:r>
            <a:endParaRPr lang="en-US" dirty="0"/>
          </a:p>
        </p:txBody>
      </p:sp>
      <p:sp>
        <p:nvSpPr>
          <p:cNvPr id="3" name="Subtitle 2"/>
          <p:cNvSpPr>
            <a:spLocks noGrp="1"/>
          </p:cNvSpPr>
          <p:nvPr>
            <p:ph type="subTitle" idx="1"/>
          </p:nvPr>
        </p:nvSpPr>
        <p:spPr>
          <a:xfrm>
            <a:off x="1200150" y="6723804"/>
            <a:ext cx="7200900" cy="3090756"/>
          </a:xfrm>
        </p:spPr>
        <p:txBody>
          <a:bodyPr/>
          <a:lstStyle>
            <a:lvl1pPr marL="0" indent="0" algn="ctr">
              <a:buNone/>
              <a:defRPr sz="2520"/>
            </a:lvl1pPr>
            <a:lvl2pPr marL="480060" indent="0" algn="ctr">
              <a:buNone/>
              <a:defRPr sz="2100"/>
            </a:lvl2pPr>
            <a:lvl3pPr marL="960120" indent="0" algn="ctr">
              <a:buNone/>
              <a:defRPr sz="1890"/>
            </a:lvl3pPr>
            <a:lvl4pPr marL="1440180" indent="0" algn="ctr">
              <a:buNone/>
              <a:defRPr sz="1680"/>
            </a:lvl4pPr>
            <a:lvl5pPr marL="1920240" indent="0" algn="ctr">
              <a:buNone/>
              <a:defRPr sz="1680"/>
            </a:lvl5pPr>
            <a:lvl6pPr marL="2400300" indent="0" algn="ctr">
              <a:buNone/>
              <a:defRPr sz="1680"/>
            </a:lvl6pPr>
            <a:lvl7pPr marL="2880360" indent="0" algn="ctr">
              <a:buNone/>
              <a:defRPr sz="1680"/>
            </a:lvl7pPr>
            <a:lvl8pPr marL="3360420" indent="0" algn="ctr">
              <a:buNone/>
              <a:defRPr sz="1680"/>
            </a:lvl8pPr>
            <a:lvl9pPr marL="3840480" indent="0" algn="ctr">
              <a:buNone/>
              <a:defRPr sz="168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FA076838-D610-48C9-9CD4-AF000B2DF1A1}" type="datetimeFigureOut">
              <a:rPr kumimoji="1" lang="ja-JP" altLang="en-US" smtClean="0"/>
              <a:t>2024/12/5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9E88B0B-44C0-47FC-BE26-BD2F30AAED0F}" type="slidenum">
              <a:rPr kumimoji="1" lang="ja-JP" altLang="en-US" smtClean="0"/>
              <a:t>‹#›</a:t>
            </a:fld>
            <a:endParaRPr kumimoji="1" lang="ja-JP" altLang="en-US"/>
          </a:p>
        </p:txBody>
      </p:sp>
    </p:spTree>
    <p:extLst>
      <p:ext uri="{BB962C8B-B14F-4D97-AF65-F5344CB8AC3E}">
        <p14:creationId xmlns:p14="http://schemas.microsoft.com/office/powerpoint/2010/main" val="7277809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FA076838-D610-48C9-9CD4-AF000B2DF1A1}" type="datetimeFigureOut">
              <a:rPr kumimoji="1" lang="ja-JP" altLang="en-US" smtClean="0"/>
              <a:t>2024/12/5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9E88B0B-44C0-47FC-BE26-BD2F30AAED0F}" type="slidenum">
              <a:rPr kumimoji="1" lang="ja-JP" altLang="en-US" smtClean="0"/>
              <a:t>‹#›</a:t>
            </a:fld>
            <a:endParaRPr kumimoji="1" lang="ja-JP" altLang="en-US"/>
          </a:p>
        </p:txBody>
      </p:sp>
    </p:spTree>
    <p:extLst>
      <p:ext uri="{BB962C8B-B14F-4D97-AF65-F5344CB8AC3E}">
        <p14:creationId xmlns:p14="http://schemas.microsoft.com/office/powerpoint/2010/main" val="412359147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70859" y="681567"/>
            <a:ext cx="2070259" cy="10848764"/>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60083" y="681567"/>
            <a:ext cx="6090761" cy="10848764"/>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FA076838-D610-48C9-9CD4-AF000B2DF1A1}" type="datetimeFigureOut">
              <a:rPr kumimoji="1" lang="ja-JP" altLang="en-US" smtClean="0"/>
              <a:t>2024/12/5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9E88B0B-44C0-47FC-BE26-BD2F30AAED0F}" type="slidenum">
              <a:rPr kumimoji="1" lang="ja-JP" altLang="en-US" smtClean="0"/>
              <a:t>‹#›</a:t>
            </a:fld>
            <a:endParaRPr kumimoji="1" lang="ja-JP" altLang="en-US"/>
          </a:p>
        </p:txBody>
      </p:sp>
    </p:spTree>
    <p:extLst>
      <p:ext uri="{BB962C8B-B14F-4D97-AF65-F5344CB8AC3E}">
        <p14:creationId xmlns:p14="http://schemas.microsoft.com/office/powerpoint/2010/main" val="307949857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FA076838-D610-48C9-9CD4-AF000B2DF1A1}" type="datetimeFigureOut">
              <a:rPr kumimoji="1" lang="ja-JP" altLang="en-US" smtClean="0"/>
              <a:t>2024/12/5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9E88B0B-44C0-47FC-BE26-BD2F30AAED0F}" type="slidenum">
              <a:rPr kumimoji="1" lang="ja-JP" altLang="en-US" smtClean="0"/>
              <a:t>‹#›</a:t>
            </a:fld>
            <a:endParaRPr kumimoji="1" lang="ja-JP" altLang="en-US"/>
          </a:p>
        </p:txBody>
      </p:sp>
    </p:spTree>
    <p:extLst>
      <p:ext uri="{BB962C8B-B14F-4D97-AF65-F5344CB8AC3E}">
        <p14:creationId xmlns:p14="http://schemas.microsoft.com/office/powerpoint/2010/main" val="24055887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55082" y="3191514"/>
            <a:ext cx="8281035" cy="5325109"/>
          </a:xfrm>
        </p:spPr>
        <p:txBody>
          <a:bodyPr anchor="b"/>
          <a:lstStyle>
            <a:lvl1pPr>
              <a:defRPr sz="63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55082" y="8567000"/>
            <a:ext cx="8281035" cy="2800349"/>
          </a:xfrm>
        </p:spPr>
        <p:txBody>
          <a:bodyPr/>
          <a:lstStyle>
            <a:lvl1pPr marL="0" indent="0">
              <a:buNone/>
              <a:defRPr sz="2520">
                <a:solidFill>
                  <a:schemeClr val="tx1"/>
                </a:solidFill>
              </a:defRPr>
            </a:lvl1pPr>
            <a:lvl2pPr marL="480060" indent="0">
              <a:buNone/>
              <a:defRPr sz="2100">
                <a:solidFill>
                  <a:schemeClr val="tx1">
                    <a:tint val="75000"/>
                  </a:schemeClr>
                </a:solidFill>
              </a:defRPr>
            </a:lvl2pPr>
            <a:lvl3pPr marL="960120" indent="0">
              <a:buNone/>
              <a:defRPr sz="1890">
                <a:solidFill>
                  <a:schemeClr val="tx1">
                    <a:tint val="75000"/>
                  </a:schemeClr>
                </a:solidFill>
              </a:defRPr>
            </a:lvl3pPr>
            <a:lvl4pPr marL="1440180" indent="0">
              <a:buNone/>
              <a:defRPr sz="1680">
                <a:solidFill>
                  <a:schemeClr val="tx1">
                    <a:tint val="75000"/>
                  </a:schemeClr>
                </a:solidFill>
              </a:defRPr>
            </a:lvl4pPr>
            <a:lvl5pPr marL="1920240" indent="0">
              <a:buNone/>
              <a:defRPr sz="1680">
                <a:solidFill>
                  <a:schemeClr val="tx1">
                    <a:tint val="75000"/>
                  </a:schemeClr>
                </a:solidFill>
              </a:defRPr>
            </a:lvl5pPr>
            <a:lvl6pPr marL="2400300" indent="0">
              <a:buNone/>
              <a:defRPr sz="1680">
                <a:solidFill>
                  <a:schemeClr val="tx1">
                    <a:tint val="75000"/>
                  </a:schemeClr>
                </a:solidFill>
              </a:defRPr>
            </a:lvl6pPr>
            <a:lvl7pPr marL="2880360" indent="0">
              <a:buNone/>
              <a:defRPr sz="1680">
                <a:solidFill>
                  <a:schemeClr val="tx1">
                    <a:tint val="75000"/>
                  </a:schemeClr>
                </a:solidFill>
              </a:defRPr>
            </a:lvl7pPr>
            <a:lvl8pPr marL="3360420" indent="0">
              <a:buNone/>
              <a:defRPr sz="1680">
                <a:solidFill>
                  <a:schemeClr val="tx1">
                    <a:tint val="75000"/>
                  </a:schemeClr>
                </a:solidFill>
              </a:defRPr>
            </a:lvl8pPr>
            <a:lvl9pPr marL="3840480" indent="0">
              <a:buNone/>
              <a:defRPr sz="168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FA076838-D610-48C9-9CD4-AF000B2DF1A1}" type="datetimeFigureOut">
              <a:rPr kumimoji="1" lang="ja-JP" altLang="en-US" smtClean="0"/>
              <a:t>2024/12/5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9E88B0B-44C0-47FC-BE26-BD2F30AAED0F}" type="slidenum">
              <a:rPr kumimoji="1" lang="ja-JP" altLang="en-US" smtClean="0"/>
              <a:t>‹#›</a:t>
            </a:fld>
            <a:endParaRPr kumimoji="1" lang="ja-JP" altLang="en-US"/>
          </a:p>
        </p:txBody>
      </p:sp>
    </p:spTree>
    <p:extLst>
      <p:ext uri="{BB962C8B-B14F-4D97-AF65-F5344CB8AC3E}">
        <p14:creationId xmlns:p14="http://schemas.microsoft.com/office/powerpoint/2010/main" val="390100603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60083" y="3407833"/>
            <a:ext cx="4080510" cy="812249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4860608" y="3407833"/>
            <a:ext cx="4080510" cy="812249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FA076838-D610-48C9-9CD4-AF000B2DF1A1}" type="datetimeFigureOut">
              <a:rPr kumimoji="1" lang="ja-JP" altLang="en-US" smtClean="0"/>
              <a:t>2024/12/5</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69E88B0B-44C0-47FC-BE26-BD2F30AAED0F}" type="slidenum">
              <a:rPr kumimoji="1" lang="ja-JP" altLang="en-US" smtClean="0"/>
              <a:t>‹#›</a:t>
            </a:fld>
            <a:endParaRPr kumimoji="1" lang="ja-JP" altLang="en-US"/>
          </a:p>
        </p:txBody>
      </p:sp>
    </p:spTree>
    <p:extLst>
      <p:ext uri="{BB962C8B-B14F-4D97-AF65-F5344CB8AC3E}">
        <p14:creationId xmlns:p14="http://schemas.microsoft.com/office/powerpoint/2010/main" val="388802307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61333" y="681570"/>
            <a:ext cx="8281035" cy="2474384"/>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61334" y="3138171"/>
            <a:ext cx="4061757" cy="1537969"/>
          </a:xfrm>
        </p:spPr>
        <p:txBody>
          <a:bodyPr anchor="b"/>
          <a:lstStyle>
            <a:lvl1pPr marL="0" indent="0">
              <a:buNone/>
              <a:defRPr sz="2520" b="1"/>
            </a:lvl1pPr>
            <a:lvl2pPr marL="480060" indent="0">
              <a:buNone/>
              <a:defRPr sz="2100" b="1"/>
            </a:lvl2pPr>
            <a:lvl3pPr marL="960120" indent="0">
              <a:buNone/>
              <a:defRPr sz="1890" b="1"/>
            </a:lvl3pPr>
            <a:lvl4pPr marL="1440180" indent="0">
              <a:buNone/>
              <a:defRPr sz="1680" b="1"/>
            </a:lvl4pPr>
            <a:lvl5pPr marL="1920240" indent="0">
              <a:buNone/>
              <a:defRPr sz="1680" b="1"/>
            </a:lvl5pPr>
            <a:lvl6pPr marL="2400300" indent="0">
              <a:buNone/>
              <a:defRPr sz="1680" b="1"/>
            </a:lvl6pPr>
            <a:lvl7pPr marL="2880360" indent="0">
              <a:buNone/>
              <a:defRPr sz="1680" b="1"/>
            </a:lvl7pPr>
            <a:lvl8pPr marL="3360420" indent="0">
              <a:buNone/>
              <a:defRPr sz="1680" b="1"/>
            </a:lvl8pPr>
            <a:lvl9pPr marL="3840480" indent="0">
              <a:buNone/>
              <a:defRPr sz="1680" b="1"/>
            </a:lvl9pPr>
          </a:lstStyle>
          <a:p>
            <a:pPr lvl="0"/>
            <a:r>
              <a:rPr lang="ja-JP" altLang="en-US"/>
              <a:t>マスター テキストの書式設定</a:t>
            </a:r>
          </a:p>
        </p:txBody>
      </p:sp>
      <p:sp>
        <p:nvSpPr>
          <p:cNvPr id="4" name="Content Placeholder 3"/>
          <p:cNvSpPr>
            <a:spLocks noGrp="1"/>
          </p:cNvSpPr>
          <p:nvPr>
            <p:ph sz="half" idx="2"/>
          </p:nvPr>
        </p:nvSpPr>
        <p:spPr>
          <a:xfrm>
            <a:off x="661334" y="4676140"/>
            <a:ext cx="4061757" cy="687789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4860608" y="3138171"/>
            <a:ext cx="4081761" cy="1537969"/>
          </a:xfrm>
        </p:spPr>
        <p:txBody>
          <a:bodyPr anchor="b"/>
          <a:lstStyle>
            <a:lvl1pPr marL="0" indent="0">
              <a:buNone/>
              <a:defRPr sz="2520" b="1"/>
            </a:lvl1pPr>
            <a:lvl2pPr marL="480060" indent="0">
              <a:buNone/>
              <a:defRPr sz="2100" b="1"/>
            </a:lvl2pPr>
            <a:lvl3pPr marL="960120" indent="0">
              <a:buNone/>
              <a:defRPr sz="1890" b="1"/>
            </a:lvl3pPr>
            <a:lvl4pPr marL="1440180" indent="0">
              <a:buNone/>
              <a:defRPr sz="1680" b="1"/>
            </a:lvl4pPr>
            <a:lvl5pPr marL="1920240" indent="0">
              <a:buNone/>
              <a:defRPr sz="1680" b="1"/>
            </a:lvl5pPr>
            <a:lvl6pPr marL="2400300" indent="0">
              <a:buNone/>
              <a:defRPr sz="1680" b="1"/>
            </a:lvl6pPr>
            <a:lvl7pPr marL="2880360" indent="0">
              <a:buNone/>
              <a:defRPr sz="1680" b="1"/>
            </a:lvl7pPr>
            <a:lvl8pPr marL="3360420" indent="0">
              <a:buNone/>
              <a:defRPr sz="1680" b="1"/>
            </a:lvl8pPr>
            <a:lvl9pPr marL="3840480" indent="0">
              <a:buNone/>
              <a:defRPr sz="1680" b="1"/>
            </a:lvl9pPr>
          </a:lstStyle>
          <a:p>
            <a:pPr lvl="0"/>
            <a:r>
              <a:rPr lang="ja-JP" altLang="en-US"/>
              <a:t>マスター テキストの書式設定</a:t>
            </a:r>
          </a:p>
        </p:txBody>
      </p:sp>
      <p:sp>
        <p:nvSpPr>
          <p:cNvPr id="6" name="Content Placeholder 5"/>
          <p:cNvSpPr>
            <a:spLocks noGrp="1"/>
          </p:cNvSpPr>
          <p:nvPr>
            <p:ph sz="quarter" idx="4"/>
          </p:nvPr>
        </p:nvSpPr>
        <p:spPr>
          <a:xfrm>
            <a:off x="4860608" y="4676140"/>
            <a:ext cx="4081761" cy="687789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FA076838-D610-48C9-9CD4-AF000B2DF1A1}" type="datetimeFigureOut">
              <a:rPr kumimoji="1" lang="ja-JP" altLang="en-US" smtClean="0"/>
              <a:t>2024/12/5</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69E88B0B-44C0-47FC-BE26-BD2F30AAED0F}" type="slidenum">
              <a:rPr kumimoji="1" lang="ja-JP" altLang="en-US" smtClean="0"/>
              <a:t>‹#›</a:t>
            </a:fld>
            <a:endParaRPr kumimoji="1" lang="ja-JP" altLang="en-US"/>
          </a:p>
        </p:txBody>
      </p:sp>
    </p:spTree>
    <p:extLst>
      <p:ext uri="{BB962C8B-B14F-4D97-AF65-F5344CB8AC3E}">
        <p14:creationId xmlns:p14="http://schemas.microsoft.com/office/powerpoint/2010/main" val="93188822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FA076838-D610-48C9-9CD4-AF000B2DF1A1}" type="datetimeFigureOut">
              <a:rPr kumimoji="1" lang="ja-JP" altLang="en-US" smtClean="0"/>
              <a:t>2024/12/5</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69E88B0B-44C0-47FC-BE26-BD2F30AAED0F}" type="slidenum">
              <a:rPr kumimoji="1" lang="ja-JP" altLang="en-US" smtClean="0"/>
              <a:t>‹#›</a:t>
            </a:fld>
            <a:endParaRPr kumimoji="1" lang="ja-JP" altLang="en-US"/>
          </a:p>
        </p:txBody>
      </p:sp>
    </p:spTree>
    <p:extLst>
      <p:ext uri="{BB962C8B-B14F-4D97-AF65-F5344CB8AC3E}">
        <p14:creationId xmlns:p14="http://schemas.microsoft.com/office/powerpoint/2010/main" val="20031993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A076838-D610-48C9-9CD4-AF000B2DF1A1}" type="datetimeFigureOut">
              <a:rPr kumimoji="1" lang="ja-JP" altLang="en-US" smtClean="0"/>
              <a:t>2024/12/5</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69E88B0B-44C0-47FC-BE26-BD2F30AAED0F}" type="slidenum">
              <a:rPr kumimoji="1" lang="ja-JP" altLang="en-US" smtClean="0"/>
              <a:t>‹#›</a:t>
            </a:fld>
            <a:endParaRPr kumimoji="1" lang="ja-JP" altLang="en-US"/>
          </a:p>
        </p:txBody>
      </p:sp>
    </p:spTree>
    <p:extLst>
      <p:ext uri="{BB962C8B-B14F-4D97-AF65-F5344CB8AC3E}">
        <p14:creationId xmlns:p14="http://schemas.microsoft.com/office/powerpoint/2010/main" val="258861447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61333" y="853440"/>
            <a:ext cx="3096637" cy="2987040"/>
          </a:xfrm>
        </p:spPr>
        <p:txBody>
          <a:bodyPr anchor="b"/>
          <a:lstStyle>
            <a:lvl1pPr>
              <a:defRPr sz="3360"/>
            </a:lvl1pPr>
          </a:lstStyle>
          <a:p>
            <a:r>
              <a:rPr lang="ja-JP" altLang="en-US"/>
              <a:t>マスター タイトルの書式設定</a:t>
            </a:r>
            <a:endParaRPr lang="en-US" dirty="0"/>
          </a:p>
        </p:txBody>
      </p:sp>
      <p:sp>
        <p:nvSpPr>
          <p:cNvPr id="3" name="Content Placeholder 2"/>
          <p:cNvSpPr>
            <a:spLocks noGrp="1"/>
          </p:cNvSpPr>
          <p:nvPr>
            <p:ph idx="1"/>
          </p:nvPr>
        </p:nvSpPr>
        <p:spPr>
          <a:xfrm>
            <a:off x="4081760" y="1843196"/>
            <a:ext cx="4860608" cy="9097433"/>
          </a:xfrm>
        </p:spPr>
        <p:txBody>
          <a:bodyPr/>
          <a:lstStyle>
            <a:lvl1pPr>
              <a:defRPr sz="3360"/>
            </a:lvl1pPr>
            <a:lvl2pPr>
              <a:defRPr sz="2940"/>
            </a:lvl2pPr>
            <a:lvl3pPr>
              <a:defRPr sz="2520"/>
            </a:lvl3pPr>
            <a:lvl4pPr>
              <a:defRPr sz="2100"/>
            </a:lvl4pPr>
            <a:lvl5pPr>
              <a:defRPr sz="2100"/>
            </a:lvl5pPr>
            <a:lvl6pPr>
              <a:defRPr sz="2100"/>
            </a:lvl6pPr>
            <a:lvl7pPr>
              <a:defRPr sz="2100"/>
            </a:lvl7pPr>
            <a:lvl8pPr>
              <a:defRPr sz="2100"/>
            </a:lvl8pPr>
            <a:lvl9pPr>
              <a:defRPr sz="21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61333" y="3840480"/>
            <a:ext cx="3096637" cy="7114964"/>
          </a:xfrm>
        </p:spPr>
        <p:txBody>
          <a:bodyPr/>
          <a:lstStyle>
            <a:lvl1pPr marL="0" indent="0">
              <a:buNone/>
              <a:defRPr sz="1680"/>
            </a:lvl1pPr>
            <a:lvl2pPr marL="480060" indent="0">
              <a:buNone/>
              <a:defRPr sz="1470"/>
            </a:lvl2pPr>
            <a:lvl3pPr marL="960120" indent="0">
              <a:buNone/>
              <a:defRPr sz="1260"/>
            </a:lvl3pPr>
            <a:lvl4pPr marL="1440180" indent="0">
              <a:buNone/>
              <a:defRPr sz="1050"/>
            </a:lvl4pPr>
            <a:lvl5pPr marL="1920240" indent="0">
              <a:buNone/>
              <a:defRPr sz="1050"/>
            </a:lvl5pPr>
            <a:lvl6pPr marL="2400300" indent="0">
              <a:buNone/>
              <a:defRPr sz="1050"/>
            </a:lvl6pPr>
            <a:lvl7pPr marL="2880360" indent="0">
              <a:buNone/>
              <a:defRPr sz="1050"/>
            </a:lvl7pPr>
            <a:lvl8pPr marL="3360420" indent="0">
              <a:buNone/>
              <a:defRPr sz="1050"/>
            </a:lvl8pPr>
            <a:lvl9pPr marL="3840480" indent="0">
              <a:buNone/>
              <a:defRPr sz="10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FA076838-D610-48C9-9CD4-AF000B2DF1A1}" type="datetimeFigureOut">
              <a:rPr kumimoji="1" lang="ja-JP" altLang="en-US" smtClean="0"/>
              <a:t>2024/12/5</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69E88B0B-44C0-47FC-BE26-BD2F30AAED0F}" type="slidenum">
              <a:rPr kumimoji="1" lang="ja-JP" altLang="en-US" smtClean="0"/>
              <a:t>‹#›</a:t>
            </a:fld>
            <a:endParaRPr kumimoji="1" lang="ja-JP" altLang="en-US"/>
          </a:p>
        </p:txBody>
      </p:sp>
    </p:spTree>
    <p:extLst>
      <p:ext uri="{BB962C8B-B14F-4D97-AF65-F5344CB8AC3E}">
        <p14:creationId xmlns:p14="http://schemas.microsoft.com/office/powerpoint/2010/main" val="427767148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61333" y="853440"/>
            <a:ext cx="3096637" cy="2987040"/>
          </a:xfrm>
        </p:spPr>
        <p:txBody>
          <a:bodyPr anchor="b"/>
          <a:lstStyle>
            <a:lvl1pPr>
              <a:defRPr sz="336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4081760" y="1843196"/>
            <a:ext cx="4860608" cy="9097433"/>
          </a:xfrm>
        </p:spPr>
        <p:txBody>
          <a:bodyPr anchor="t"/>
          <a:lstStyle>
            <a:lvl1pPr marL="0" indent="0">
              <a:buNone/>
              <a:defRPr sz="3360"/>
            </a:lvl1pPr>
            <a:lvl2pPr marL="480060" indent="0">
              <a:buNone/>
              <a:defRPr sz="2940"/>
            </a:lvl2pPr>
            <a:lvl3pPr marL="960120" indent="0">
              <a:buNone/>
              <a:defRPr sz="2520"/>
            </a:lvl3pPr>
            <a:lvl4pPr marL="1440180" indent="0">
              <a:buNone/>
              <a:defRPr sz="2100"/>
            </a:lvl4pPr>
            <a:lvl5pPr marL="1920240" indent="0">
              <a:buNone/>
              <a:defRPr sz="2100"/>
            </a:lvl5pPr>
            <a:lvl6pPr marL="2400300" indent="0">
              <a:buNone/>
              <a:defRPr sz="2100"/>
            </a:lvl6pPr>
            <a:lvl7pPr marL="2880360" indent="0">
              <a:buNone/>
              <a:defRPr sz="2100"/>
            </a:lvl7pPr>
            <a:lvl8pPr marL="3360420" indent="0">
              <a:buNone/>
              <a:defRPr sz="2100"/>
            </a:lvl8pPr>
            <a:lvl9pPr marL="3840480" indent="0">
              <a:buNone/>
              <a:defRPr sz="2100"/>
            </a:lvl9pPr>
          </a:lstStyle>
          <a:p>
            <a:r>
              <a:rPr lang="ja-JP" altLang="en-US"/>
              <a:t>図を追加</a:t>
            </a:r>
            <a:endParaRPr lang="en-US" dirty="0"/>
          </a:p>
        </p:txBody>
      </p:sp>
      <p:sp>
        <p:nvSpPr>
          <p:cNvPr id="4" name="Text Placeholder 3"/>
          <p:cNvSpPr>
            <a:spLocks noGrp="1"/>
          </p:cNvSpPr>
          <p:nvPr>
            <p:ph type="body" sz="half" idx="2"/>
          </p:nvPr>
        </p:nvSpPr>
        <p:spPr>
          <a:xfrm>
            <a:off x="661333" y="3840480"/>
            <a:ext cx="3096637" cy="7114964"/>
          </a:xfrm>
        </p:spPr>
        <p:txBody>
          <a:bodyPr/>
          <a:lstStyle>
            <a:lvl1pPr marL="0" indent="0">
              <a:buNone/>
              <a:defRPr sz="1680"/>
            </a:lvl1pPr>
            <a:lvl2pPr marL="480060" indent="0">
              <a:buNone/>
              <a:defRPr sz="1470"/>
            </a:lvl2pPr>
            <a:lvl3pPr marL="960120" indent="0">
              <a:buNone/>
              <a:defRPr sz="1260"/>
            </a:lvl3pPr>
            <a:lvl4pPr marL="1440180" indent="0">
              <a:buNone/>
              <a:defRPr sz="1050"/>
            </a:lvl4pPr>
            <a:lvl5pPr marL="1920240" indent="0">
              <a:buNone/>
              <a:defRPr sz="1050"/>
            </a:lvl5pPr>
            <a:lvl6pPr marL="2400300" indent="0">
              <a:buNone/>
              <a:defRPr sz="1050"/>
            </a:lvl6pPr>
            <a:lvl7pPr marL="2880360" indent="0">
              <a:buNone/>
              <a:defRPr sz="1050"/>
            </a:lvl7pPr>
            <a:lvl8pPr marL="3360420" indent="0">
              <a:buNone/>
              <a:defRPr sz="1050"/>
            </a:lvl8pPr>
            <a:lvl9pPr marL="3840480" indent="0">
              <a:buNone/>
              <a:defRPr sz="10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FA076838-D610-48C9-9CD4-AF000B2DF1A1}" type="datetimeFigureOut">
              <a:rPr kumimoji="1" lang="ja-JP" altLang="en-US" smtClean="0"/>
              <a:t>2024/12/5</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69E88B0B-44C0-47FC-BE26-BD2F30AAED0F}" type="slidenum">
              <a:rPr kumimoji="1" lang="ja-JP" altLang="en-US" smtClean="0"/>
              <a:t>‹#›</a:t>
            </a:fld>
            <a:endParaRPr kumimoji="1" lang="ja-JP" altLang="en-US"/>
          </a:p>
        </p:txBody>
      </p:sp>
    </p:spTree>
    <p:extLst>
      <p:ext uri="{BB962C8B-B14F-4D97-AF65-F5344CB8AC3E}">
        <p14:creationId xmlns:p14="http://schemas.microsoft.com/office/powerpoint/2010/main" val="269904017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60083" y="681570"/>
            <a:ext cx="8281035" cy="2474384"/>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60083" y="3407833"/>
            <a:ext cx="8281035" cy="812249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60083" y="11865189"/>
            <a:ext cx="2160270" cy="681567"/>
          </a:xfrm>
          <a:prstGeom prst="rect">
            <a:avLst/>
          </a:prstGeom>
        </p:spPr>
        <p:txBody>
          <a:bodyPr vert="horz" lIns="91440" tIns="45720" rIns="91440" bIns="45720" rtlCol="0" anchor="ctr"/>
          <a:lstStyle>
            <a:lvl1pPr algn="l">
              <a:defRPr sz="1260">
                <a:solidFill>
                  <a:schemeClr val="tx1">
                    <a:tint val="75000"/>
                  </a:schemeClr>
                </a:solidFill>
              </a:defRPr>
            </a:lvl1pPr>
          </a:lstStyle>
          <a:p>
            <a:fld id="{FA076838-D610-48C9-9CD4-AF000B2DF1A1}" type="datetimeFigureOut">
              <a:rPr kumimoji="1" lang="ja-JP" altLang="en-US" smtClean="0"/>
              <a:t>2024/12/5</a:t>
            </a:fld>
            <a:endParaRPr kumimoji="1" lang="ja-JP" altLang="en-US"/>
          </a:p>
        </p:txBody>
      </p:sp>
      <p:sp>
        <p:nvSpPr>
          <p:cNvPr id="5" name="Footer Placeholder 4"/>
          <p:cNvSpPr>
            <a:spLocks noGrp="1"/>
          </p:cNvSpPr>
          <p:nvPr>
            <p:ph type="ftr" sz="quarter" idx="3"/>
          </p:nvPr>
        </p:nvSpPr>
        <p:spPr>
          <a:xfrm>
            <a:off x="3180398" y="11865189"/>
            <a:ext cx="3240405" cy="681567"/>
          </a:xfrm>
          <a:prstGeom prst="rect">
            <a:avLst/>
          </a:prstGeom>
        </p:spPr>
        <p:txBody>
          <a:bodyPr vert="horz" lIns="91440" tIns="45720" rIns="91440" bIns="45720" rtlCol="0" anchor="ctr"/>
          <a:lstStyle>
            <a:lvl1pPr algn="ctr">
              <a:defRPr sz="126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780848" y="11865189"/>
            <a:ext cx="2160270" cy="681567"/>
          </a:xfrm>
          <a:prstGeom prst="rect">
            <a:avLst/>
          </a:prstGeom>
        </p:spPr>
        <p:txBody>
          <a:bodyPr vert="horz" lIns="91440" tIns="45720" rIns="91440" bIns="45720" rtlCol="0" anchor="ctr"/>
          <a:lstStyle>
            <a:lvl1pPr algn="r">
              <a:defRPr sz="1260">
                <a:solidFill>
                  <a:schemeClr val="tx1">
                    <a:tint val="75000"/>
                  </a:schemeClr>
                </a:solidFill>
              </a:defRPr>
            </a:lvl1pPr>
          </a:lstStyle>
          <a:p>
            <a:fld id="{69E88B0B-44C0-47FC-BE26-BD2F30AAED0F}" type="slidenum">
              <a:rPr kumimoji="1" lang="ja-JP" altLang="en-US" smtClean="0"/>
              <a:t>‹#›</a:t>
            </a:fld>
            <a:endParaRPr kumimoji="1" lang="ja-JP" altLang="en-US"/>
          </a:p>
        </p:txBody>
      </p:sp>
    </p:spTree>
    <p:extLst>
      <p:ext uri="{BB962C8B-B14F-4D97-AF65-F5344CB8AC3E}">
        <p14:creationId xmlns:p14="http://schemas.microsoft.com/office/powerpoint/2010/main" val="3141925559"/>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60120" rtl="0" eaLnBrk="1" latinLnBrk="0" hangingPunct="1">
        <a:lnSpc>
          <a:spcPct val="90000"/>
        </a:lnSpc>
        <a:spcBef>
          <a:spcPct val="0"/>
        </a:spcBef>
        <a:buNone/>
        <a:defRPr kumimoji="1" sz="4620" kern="1200">
          <a:solidFill>
            <a:schemeClr val="tx1"/>
          </a:solidFill>
          <a:latin typeface="+mj-lt"/>
          <a:ea typeface="+mj-ea"/>
          <a:cs typeface="+mj-cs"/>
        </a:defRPr>
      </a:lvl1pPr>
    </p:titleStyle>
    <p:bodyStyle>
      <a:lvl1pPr marL="240030" indent="-240030" algn="l" defTabSz="960120" rtl="0" eaLnBrk="1" latinLnBrk="0" hangingPunct="1">
        <a:lnSpc>
          <a:spcPct val="90000"/>
        </a:lnSpc>
        <a:spcBef>
          <a:spcPts val="1050"/>
        </a:spcBef>
        <a:buFont typeface="Arial" panose="020B0604020202020204" pitchFamily="34" charset="0"/>
        <a:buChar char="•"/>
        <a:defRPr kumimoji="1" sz="2940" kern="1200">
          <a:solidFill>
            <a:schemeClr val="tx1"/>
          </a:solidFill>
          <a:latin typeface="+mn-lt"/>
          <a:ea typeface="+mn-ea"/>
          <a:cs typeface="+mn-cs"/>
        </a:defRPr>
      </a:lvl1pPr>
      <a:lvl2pPr marL="720090" indent="-240030" algn="l" defTabSz="960120" rtl="0" eaLnBrk="1" latinLnBrk="0" hangingPunct="1">
        <a:lnSpc>
          <a:spcPct val="90000"/>
        </a:lnSpc>
        <a:spcBef>
          <a:spcPts val="525"/>
        </a:spcBef>
        <a:buFont typeface="Arial" panose="020B0604020202020204" pitchFamily="34" charset="0"/>
        <a:buChar char="•"/>
        <a:defRPr kumimoji="1" sz="2520" kern="1200">
          <a:solidFill>
            <a:schemeClr val="tx1"/>
          </a:solidFill>
          <a:latin typeface="+mn-lt"/>
          <a:ea typeface="+mn-ea"/>
          <a:cs typeface="+mn-cs"/>
        </a:defRPr>
      </a:lvl2pPr>
      <a:lvl3pPr marL="1200150" indent="-240030" algn="l" defTabSz="960120" rtl="0" eaLnBrk="1" latinLnBrk="0" hangingPunct="1">
        <a:lnSpc>
          <a:spcPct val="90000"/>
        </a:lnSpc>
        <a:spcBef>
          <a:spcPts val="525"/>
        </a:spcBef>
        <a:buFont typeface="Arial" panose="020B0604020202020204" pitchFamily="34" charset="0"/>
        <a:buChar char="•"/>
        <a:defRPr kumimoji="1" sz="2100" kern="1200">
          <a:solidFill>
            <a:schemeClr val="tx1"/>
          </a:solidFill>
          <a:latin typeface="+mn-lt"/>
          <a:ea typeface="+mn-ea"/>
          <a:cs typeface="+mn-cs"/>
        </a:defRPr>
      </a:lvl3pPr>
      <a:lvl4pPr marL="1680210" indent="-240030" algn="l" defTabSz="960120" rtl="0" eaLnBrk="1" latinLnBrk="0" hangingPunct="1">
        <a:lnSpc>
          <a:spcPct val="90000"/>
        </a:lnSpc>
        <a:spcBef>
          <a:spcPts val="525"/>
        </a:spcBef>
        <a:buFont typeface="Arial" panose="020B0604020202020204" pitchFamily="34" charset="0"/>
        <a:buChar char="•"/>
        <a:defRPr kumimoji="1" sz="1890" kern="1200">
          <a:solidFill>
            <a:schemeClr val="tx1"/>
          </a:solidFill>
          <a:latin typeface="+mn-lt"/>
          <a:ea typeface="+mn-ea"/>
          <a:cs typeface="+mn-cs"/>
        </a:defRPr>
      </a:lvl4pPr>
      <a:lvl5pPr marL="2160270" indent="-240030" algn="l" defTabSz="960120" rtl="0" eaLnBrk="1" latinLnBrk="0" hangingPunct="1">
        <a:lnSpc>
          <a:spcPct val="90000"/>
        </a:lnSpc>
        <a:spcBef>
          <a:spcPts val="525"/>
        </a:spcBef>
        <a:buFont typeface="Arial" panose="020B0604020202020204" pitchFamily="34" charset="0"/>
        <a:buChar char="•"/>
        <a:defRPr kumimoji="1" sz="1890" kern="1200">
          <a:solidFill>
            <a:schemeClr val="tx1"/>
          </a:solidFill>
          <a:latin typeface="+mn-lt"/>
          <a:ea typeface="+mn-ea"/>
          <a:cs typeface="+mn-cs"/>
        </a:defRPr>
      </a:lvl5pPr>
      <a:lvl6pPr marL="2640330" indent="-240030" algn="l" defTabSz="960120" rtl="0" eaLnBrk="1" latinLnBrk="0" hangingPunct="1">
        <a:lnSpc>
          <a:spcPct val="90000"/>
        </a:lnSpc>
        <a:spcBef>
          <a:spcPts val="525"/>
        </a:spcBef>
        <a:buFont typeface="Arial" panose="020B0604020202020204" pitchFamily="34" charset="0"/>
        <a:buChar char="•"/>
        <a:defRPr kumimoji="1" sz="1890" kern="1200">
          <a:solidFill>
            <a:schemeClr val="tx1"/>
          </a:solidFill>
          <a:latin typeface="+mn-lt"/>
          <a:ea typeface="+mn-ea"/>
          <a:cs typeface="+mn-cs"/>
        </a:defRPr>
      </a:lvl6pPr>
      <a:lvl7pPr marL="3120390" indent="-240030" algn="l" defTabSz="960120" rtl="0" eaLnBrk="1" latinLnBrk="0" hangingPunct="1">
        <a:lnSpc>
          <a:spcPct val="90000"/>
        </a:lnSpc>
        <a:spcBef>
          <a:spcPts val="525"/>
        </a:spcBef>
        <a:buFont typeface="Arial" panose="020B0604020202020204" pitchFamily="34" charset="0"/>
        <a:buChar char="•"/>
        <a:defRPr kumimoji="1" sz="1890" kern="1200">
          <a:solidFill>
            <a:schemeClr val="tx1"/>
          </a:solidFill>
          <a:latin typeface="+mn-lt"/>
          <a:ea typeface="+mn-ea"/>
          <a:cs typeface="+mn-cs"/>
        </a:defRPr>
      </a:lvl7pPr>
      <a:lvl8pPr marL="3600450" indent="-240030" algn="l" defTabSz="960120" rtl="0" eaLnBrk="1" latinLnBrk="0" hangingPunct="1">
        <a:lnSpc>
          <a:spcPct val="90000"/>
        </a:lnSpc>
        <a:spcBef>
          <a:spcPts val="525"/>
        </a:spcBef>
        <a:buFont typeface="Arial" panose="020B0604020202020204" pitchFamily="34" charset="0"/>
        <a:buChar char="•"/>
        <a:defRPr kumimoji="1" sz="1890" kern="1200">
          <a:solidFill>
            <a:schemeClr val="tx1"/>
          </a:solidFill>
          <a:latin typeface="+mn-lt"/>
          <a:ea typeface="+mn-ea"/>
          <a:cs typeface="+mn-cs"/>
        </a:defRPr>
      </a:lvl8pPr>
      <a:lvl9pPr marL="4080510" indent="-240030" algn="l" defTabSz="960120" rtl="0" eaLnBrk="1" latinLnBrk="0" hangingPunct="1">
        <a:lnSpc>
          <a:spcPct val="90000"/>
        </a:lnSpc>
        <a:spcBef>
          <a:spcPts val="525"/>
        </a:spcBef>
        <a:buFont typeface="Arial" panose="020B0604020202020204" pitchFamily="34" charset="0"/>
        <a:buChar char="•"/>
        <a:defRPr kumimoji="1" sz="1890" kern="1200">
          <a:solidFill>
            <a:schemeClr val="tx1"/>
          </a:solidFill>
          <a:latin typeface="+mn-lt"/>
          <a:ea typeface="+mn-ea"/>
          <a:cs typeface="+mn-cs"/>
        </a:defRPr>
      </a:lvl9pPr>
    </p:bodyStyle>
    <p:otherStyle>
      <a:defPPr>
        <a:defRPr lang="en-US"/>
      </a:defPPr>
      <a:lvl1pPr marL="0" algn="l" defTabSz="960120" rtl="0" eaLnBrk="1" latinLnBrk="0" hangingPunct="1">
        <a:defRPr kumimoji="1" sz="1890" kern="1200">
          <a:solidFill>
            <a:schemeClr val="tx1"/>
          </a:solidFill>
          <a:latin typeface="+mn-lt"/>
          <a:ea typeface="+mn-ea"/>
          <a:cs typeface="+mn-cs"/>
        </a:defRPr>
      </a:lvl1pPr>
      <a:lvl2pPr marL="480060" algn="l" defTabSz="960120" rtl="0" eaLnBrk="1" latinLnBrk="0" hangingPunct="1">
        <a:defRPr kumimoji="1" sz="1890" kern="1200">
          <a:solidFill>
            <a:schemeClr val="tx1"/>
          </a:solidFill>
          <a:latin typeface="+mn-lt"/>
          <a:ea typeface="+mn-ea"/>
          <a:cs typeface="+mn-cs"/>
        </a:defRPr>
      </a:lvl2pPr>
      <a:lvl3pPr marL="960120" algn="l" defTabSz="960120" rtl="0" eaLnBrk="1" latinLnBrk="0" hangingPunct="1">
        <a:defRPr kumimoji="1" sz="1890" kern="1200">
          <a:solidFill>
            <a:schemeClr val="tx1"/>
          </a:solidFill>
          <a:latin typeface="+mn-lt"/>
          <a:ea typeface="+mn-ea"/>
          <a:cs typeface="+mn-cs"/>
        </a:defRPr>
      </a:lvl3pPr>
      <a:lvl4pPr marL="1440180" algn="l" defTabSz="960120" rtl="0" eaLnBrk="1" latinLnBrk="0" hangingPunct="1">
        <a:defRPr kumimoji="1" sz="1890" kern="1200">
          <a:solidFill>
            <a:schemeClr val="tx1"/>
          </a:solidFill>
          <a:latin typeface="+mn-lt"/>
          <a:ea typeface="+mn-ea"/>
          <a:cs typeface="+mn-cs"/>
        </a:defRPr>
      </a:lvl4pPr>
      <a:lvl5pPr marL="1920240" algn="l" defTabSz="960120" rtl="0" eaLnBrk="1" latinLnBrk="0" hangingPunct="1">
        <a:defRPr kumimoji="1" sz="1890" kern="1200">
          <a:solidFill>
            <a:schemeClr val="tx1"/>
          </a:solidFill>
          <a:latin typeface="+mn-lt"/>
          <a:ea typeface="+mn-ea"/>
          <a:cs typeface="+mn-cs"/>
        </a:defRPr>
      </a:lvl5pPr>
      <a:lvl6pPr marL="2400300" algn="l" defTabSz="960120" rtl="0" eaLnBrk="1" latinLnBrk="0" hangingPunct="1">
        <a:defRPr kumimoji="1" sz="1890" kern="1200">
          <a:solidFill>
            <a:schemeClr val="tx1"/>
          </a:solidFill>
          <a:latin typeface="+mn-lt"/>
          <a:ea typeface="+mn-ea"/>
          <a:cs typeface="+mn-cs"/>
        </a:defRPr>
      </a:lvl6pPr>
      <a:lvl7pPr marL="2880360" algn="l" defTabSz="960120" rtl="0" eaLnBrk="1" latinLnBrk="0" hangingPunct="1">
        <a:defRPr kumimoji="1" sz="1890" kern="1200">
          <a:solidFill>
            <a:schemeClr val="tx1"/>
          </a:solidFill>
          <a:latin typeface="+mn-lt"/>
          <a:ea typeface="+mn-ea"/>
          <a:cs typeface="+mn-cs"/>
        </a:defRPr>
      </a:lvl7pPr>
      <a:lvl8pPr marL="3360420" algn="l" defTabSz="960120" rtl="0" eaLnBrk="1" latinLnBrk="0" hangingPunct="1">
        <a:defRPr kumimoji="1" sz="1890" kern="1200">
          <a:solidFill>
            <a:schemeClr val="tx1"/>
          </a:solidFill>
          <a:latin typeface="+mn-lt"/>
          <a:ea typeface="+mn-ea"/>
          <a:cs typeface="+mn-cs"/>
        </a:defRPr>
      </a:lvl8pPr>
      <a:lvl9pPr marL="3840480" algn="l" defTabSz="960120" rtl="0" eaLnBrk="1" latinLnBrk="0" hangingPunct="1">
        <a:defRPr kumimoji="1" sz="189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png"/><Relationship Id="rId13" Type="http://schemas.openxmlformats.org/officeDocument/2006/relationships/image" Target="../media/image12.png"/><Relationship Id="rId18" Type="http://schemas.openxmlformats.org/officeDocument/2006/relationships/image" Target="../media/image17.png"/><Relationship Id="rId3" Type="http://schemas.openxmlformats.org/officeDocument/2006/relationships/image" Target="../media/image2.png"/><Relationship Id="rId21" Type="http://schemas.openxmlformats.org/officeDocument/2006/relationships/image" Target="../media/image20.png"/><Relationship Id="rId7" Type="http://schemas.openxmlformats.org/officeDocument/2006/relationships/image" Target="../media/image6.png"/><Relationship Id="rId12" Type="http://schemas.openxmlformats.org/officeDocument/2006/relationships/image" Target="../media/image11.jpeg"/><Relationship Id="rId17" Type="http://schemas.openxmlformats.org/officeDocument/2006/relationships/image" Target="../media/image16.png"/><Relationship Id="rId2" Type="http://schemas.openxmlformats.org/officeDocument/2006/relationships/image" Target="../media/image1.png"/><Relationship Id="rId16" Type="http://schemas.openxmlformats.org/officeDocument/2006/relationships/image" Target="../media/image15.png"/><Relationship Id="rId20" Type="http://schemas.openxmlformats.org/officeDocument/2006/relationships/image" Target="../media/image19.png"/><Relationship Id="rId1" Type="http://schemas.openxmlformats.org/officeDocument/2006/relationships/slideLayout" Target="../slideLayouts/slideLayout1.xml"/><Relationship Id="rId6" Type="http://schemas.openxmlformats.org/officeDocument/2006/relationships/image" Target="../media/image5.png"/><Relationship Id="rId11" Type="http://schemas.openxmlformats.org/officeDocument/2006/relationships/image" Target="../media/image10.jpeg"/><Relationship Id="rId24" Type="http://schemas.openxmlformats.org/officeDocument/2006/relationships/image" Target="../media/image23.jpeg"/><Relationship Id="rId5" Type="http://schemas.openxmlformats.org/officeDocument/2006/relationships/image" Target="../media/image4.png"/><Relationship Id="rId15" Type="http://schemas.openxmlformats.org/officeDocument/2006/relationships/image" Target="../media/image14.PNG"/><Relationship Id="rId23" Type="http://schemas.openxmlformats.org/officeDocument/2006/relationships/image" Target="../media/image22.jpeg"/><Relationship Id="rId10" Type="http://schemas.openxmlformats.org/officeDocument/2006/relationships/image" Target="../media/image9.png"/><Relationship Id="rId19" Type="http://schemas.openxmlformats.org/officeDocument/2006/relationships/image" Target="../media/image18.png"/><Relationship Id="rId4" Type="http://schemas.openxmlformats.org/officeDocument/2006/relationships/image" Target="../media/image3.png"/><Relationship Id="rId9" Type="http://schemas.openxmlformats.org/officeDocument/2006/relationships/image" Target="../media/image8.png"/><Relationship Id="rId14" Type="http://schemas.openxmlformats.org/officeDocument/2006/relationships/image" Target="../media/image13.png"/><Relationship Id="rId22" Type="http://schemas.openxmlformats.org/officeDocument/2006/relationships/image" Target="../media/image2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8" name="グループ化 57"/>
          <p:cNvGrpSpPr/>
          <p:nvPr/>
        </p:nvGrpSpPr>
        <p:grpSpPr>
          <a:xfrm>
            <a:off x="0" y="2674444"/>
            <a:ext cx="3886505" cy="4041689"/>
            <a:chOff x="0" y="2171797"/>
            <a:chExt cx="3287361" cy="3418623"/>
          </a:xfrm>
        </p:grpSpPr>
        <p:grpSp>
          <p:nvGrpSpPr>
            <p:cNvPr id="57" name="グループ化 56"/>
            <p:cNvGrpSpPr/>
            <p:nvPr/>
          </p:nvGrpSpPr>
          <p:grpSpPr>
            <a:xfrm>
              <a:off x="0" y="2171797"/>
              <a:ext cx="3287361" cy="3370743"/>
              <a:chOff x="452643" y="4970415"/>
              <a:chExt cx="3287361" cy="3370743"/>
            </a:xfrm>
          </p:grpSpPr>
          <p:grpSp>
            <p:nvGrpSpPr>
              <p:cNvPr id="27" name="グループ化 26"/>
              <p:cNvGrpSpPr/>
              <p:nvPr/>
            </p:nvGrpSpPr>
            <p:grpSpPr>
              <a:xfrm>
                <a:off x="745382" y="4970415"/>
                <a:ext cx="2836301" cy="3370743"/>
                <a:chOff x="6711384" y="3594577"/>
                <a:chExt cx="2676599" cy="3180948"/>
              </a:xfrm>
            </p:grpSpPr>
            <p:sp>
              <p:nvSpPr>
                <p:cNvPr id="28" name="円/楕円 27"/>
                <p:cNvSpPr/>
                <p:nvPr/>
              </p:nvSpPr>
              <p:spPr>
                <a:xfrm>
                  <a:off x="6912531" y="4437246"/>
                  <a:ext cx="2475452" cy="633002"/>
                </a:xfrm>
                <a:prstGeom prst="ellipse">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29" name="グループ化 28"/>
                <p:cNvGrpSpPr/>
                <p:nvPr/>
              </p:nvGrpSpPr>
              <p:grpSpPr>
                <a:xfrm>
                  <a:off x="6860939" y="3594577"/>
                  <a:ext cx="2527042" cy="3180948"/>
                  <a:chOff x="2502586" y="3971902"/>
                  <a:chExt cx="2527042" cy="3180948"/>
                </a:xfrm>
              </p:grpSpPr>
              <p:grpSp>
                <p:nvGrpSpPr>
                  <p:cNvPr id="35" name="グループ化 34"/>
                  <p:cNvGrpSpPr/>
                  <p:nvPr/>
                </p:nvGrpSpPr>
                <p:grpSpPr>
                  <a:xfrm>
                    <a:off x="2502586" y="5214633"/>
                    <a:ext cx="2527042" cy="846542"/>
                    <a:chOff x="3043734" y="5223577"/>
                    <a:chExt cx="2527042" cy="846542"/>
                  </a:xfrm>
                </p:grpSpPr>
                <p:grpSp>
                  <p:nvGrpSpPr>
                    <p:cNvPr id="44" name="グループ化 43"/>
                    <p:cNvGrpSpPr/>
                    <p:nvPr/>
                  </p:nvGrpSpPr>
                  <p:grpSpPr>
                    <a:xfrm>
                      <a:off x="3043734" y="5223577"/>
                      <a:ext cx="2527042" cy="846542"/>
                      <a:chOff x="6527869" y="334254"/>
                      <a:chExt cx="3240458" cy="1085533"/>
                    </a:xfrm>
                  </p:grpSpPr>
                  <p:grpSp>
                    <p:nvGrpSpPr>
                      <p:cNvPr id="46" name="グループ化 45"/>
                      <p:cNvGrpSpPr/>
                      <p:nvPr/>
                    </p:nvGrpSpPr>
                    <p:grpSpPr>
                      <a:xfrm>
                        <a:off x="6527869" y="334254"/>
                        <a:ext cx="3240458" cy="1085533"/>
                        <a:chOff x="541418" y="1688431"/>
                        <a:chExt cx="4536643" cy="1519743"/>
                      </a:xfrm>
                    </p:grpSpPr>
                    <p:sp>
                      <p:nvSpPr>
                        <p:cNvPr id="50" name="円/楕円 49"/>
                        <p:cNvSpPr/>
                        <p:nvPr/>
                      </p:nvSpPr>
                      <p:spPr>
                        <a:xfrm>
                          <a:off x="541418" y="2794152"/>
                          <a:ext cx="4536643" cy="414022"/>
                        </a:xfrm>
                        <a:prstGeom prst="ellipse">
                          <a:avLst/>
                        </a:prstGeom>
                        <a:solidFill>
                          <a:schemeClr val="accent3">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131"/>
                        </a:p>
                      </p:txBody>
                    </p:sp>
                    <p:pic>
                      <p:nvPicPr>
                        <p:cNvPr id="51" name="図 50"/>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529273" y="2476764"/>
                          <a:ext cx="691334" cy="691333"/>
                        </a:xfrm>
                        <a:prstGeom prst="rect">
                          <a:avLst/>
                        </a:prstGeom>
                      </p:spPr>
                    </p:pic>
                    <p:pic>
                      <p:nvPicPr>
                        <p:cNvPr id="52" name="図 5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783396" y="2482318"/>
                          <a:ext cx="718445" cy="691500"/>
                        </a:xfrm>
                        <a:prstGeom prst="rect">
                          <a:avLst/>
                        </a:prstGeom>
                      </p:spPr>
                    </p:pic>
                    <p:sp>
                      <p:nvSpPr>
                        <p:cNvPr id="53" name="テキスト ボックス 52"/>
                        <p:cNvSpPr txBox="1"/>
                        <p:nvPr/>
                      </p:nvSpPr>
                      <p:spPr>
                        <a:xfrm>
                          <a:off x="1242239" y="1688431"/>
                          <a:ext cx="3634483" cy="312852"/>
                        </a:xfrm>
                        <a:prstGeom prst="rect">
                          <a:avLst/>
                        </a:prstGeom>
                        <a:noFill/>
                      </p:spPr>
                      <p:txBody>
                        <a:bodyPr wrap="square" rtlCol="0">
                          <a:spAutoFit/>
                        </a:bodyPr>
                        <a:lstStyle/>
                        <a:p>
                          <a:r>
                            <a:rPr lang="ja-JP" altLang="en-US" sz="600" dirty="0">
                              <a:latin typeface="AR P丸ゴシック体E" panose="020F0900000000000000" pitchFamily="50" charset="-128"/>
                              <a:ea typeface="AR P丸ゴシック体E" panose="020F0900000000000000" pitchFamily="50" charset="-128"/>
                            </a:rPr>
                            <a:t>画像情報　　注射情報　　 　 投薬情報　　　検査結果</a:t>
                          </a:r>
                        </a:p>
                      </p:txBody>
                    </p:sp>
                  </p:grpSp>
                  <p:cxnSp>
                    <p:nvCxnSpPr>
                      <p:cNvPr id="47" name="直線矢印コネクタ 46"/>
                      <p:cNvCxnSpPr/>
                      <p:nvPr/>
                    </p:nvCxnSpPr>
                    <p:spPr>
                      <a:xfrm flipV="1">
                        <a:off x="7354862" y="610438"/>
                        <a:ext cx="259880" cy="279865"/>
                      </a:xfrm>
                      <a:prstGeom prst="straightConnector1">
                        <a:avLst/>
                      </a:prstGeom>
                      <a:ln>
                        <a:solidFill>
                          <a:schemeClr val="accent1"/>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48" name="直線矢印コネクタ 47"/>
                      <p:cNvCxnSpPr/>
                      <p:nvPr/>
                    </p:nvCxnSpPr>
                    <p:spPr>
                      <a:xfrm flipV="1">
                        <a:off x="8078711" y="634784"/>
                        <a:ext cx="20421" cy="325203"/>
                      </a:xfrm>
                      <a:prstGeom prst="straightConnector1">
                        <a:avLst/>
                      </a:prstGeom>
                      <a:ln>
                        <a:solidFill>
                          <a:schemeClr val="accent1"/>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49" name="直線矢印コネクタ 48"/>
                      <p:cNvCxnSpPr/>
                      <p:nvPr/>
                    </p:nvCxnSpPr>
                    <p:spPr>
                      <a:xfrm flipH="1" flipV="1">
                        <a:off x="8669887" y="642954"/>
                        <a:ext cx="285861" cy="278980"/>
                      </a:xfrm>
                      <a:prstGeom prst="straightConnector1">
                        <a:avLst/>
                      </a:prstGeom>
                      <a:ln>
                        <a:solidFill>
                          <a:schemeClr val="accent1"/>
                        </a:solidFill>
                        <a:headEnd type="triangle"/>
                        <a:tailEnd type="triangle"/>
                      </a:ln>
                    </p:spPr>
                    <p:style>
                      <a:lnRef idx="1">
                        <a:schemeClr val="accent1"/>
                      </a:lnRef>
                      <a:fillRef idx="0">
                        <a:schemeClr val="accent1"/>
                      </a:fillRef>
                      <a:effectRef idx="0">
                        <a:schemeClr val="accent1"/>
                      </a:effectRef>
                      <a:fontRef idx="minor">
                        <a:schemeClr val="tx1"/>
                      </a:fontRef>
                    </p:style>
                  </p:cxnSp>
                </p:grpSp>
                <p:pic>
                  <p:nvPicPr>
                    <p:cNvPr id="45" name="図 4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276839" y="5615927"/>
                      <a:ext cx="625688" cy="394455"/>
                    </a:xfrm>
                    <a:prstGeom prst="rect">
                      <a:avLst/>
                    </a:prstGeom>
                  </p:spPr>
                </p:pic>
              </p:grpSp>
              <p:grpSp>
                <p:nvGrpSpPr>
                  <p:cNvPr id="36" name="グループ化 35"/>
                  <p:cNvGrpSpPr/>
                  <p:nvPr/>
                </p:nvGrpSpPr>
                <p:grpSpPr>
                  <a:xfrm>
                    <a:off x="2794624" y="3971902"/>
                    <a:ext cx="1905703" cy="3180948"/>
                    <a:chOff x="2794624" y="3971902"/>
                    <a:chExt cx="1905703" cy="3180948"/>
                  </a:xfrm>
                </p:grpSpPr>
                <p:grpSp>
                  <p:nvGrpSpPr>
                    <p:cNvPr id="37" name="グループ化 36"/>
                    <p:cNvGrpSpPr/>
                    <p:nvPr/>
                  </p:nvGrpSpPr>
                  <p:grpSpPr>
                    <a:xfrm>
                      <a:off x="2794624" y="3971902"/>
                      <a:ext cx="1905703" cy="3180948"/>
                      <a:chOff x="2423143" y="3872999"/>
                      <a:chExt cx="1905703" cy="3180948"/>
                    </a:xfrm>
                  </p:grpSpPr>
                  <p:sp>
                    <p:nvSpPr>
                      <p:cNvPr id="39" name="右矢印 38"/>
                      <p:cNvSpPr/>
                      <p:nvPr/>
                    </p:nvSpPr>
                    <p:spPr>
                      <a:xfrm rot="5400000">
                        <a:off x="3199681" y="6014822"/>
                        <a:ext cx="280822" cy="387579"/>
                      </a:xfrm>
                      <a:prstGeom prst="rightArrow">
                        <a:avLst/>
                      </a:prstGeom>
                      <a:ln>
                        <a:noFill/>
                      </a:ln>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kumimoji="1" lang="ja-JP" altLang="en-US"/>
                      </a:p>
                    </p:txBody>
                  </p:sp>
                  <p:pic>
                    <p:nvPicPr>
                      <p:cNvPr id="41" name="図 40"/>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3797496" y="6331019"/>
                        <a:ext cx="531350" cy="722928"/>
                      </a:xfrm>
                      <a:prstGeom prst="rect">
                        <a:avLst/>
                      </a:prstGeom>
                    </p:spPr>
                  </p:pic>
                  <p:sp>
                    <p:nvSpPr>
                      <p:cNvPr id="42" name="テキスト ボックス 41"/>
                      <p:cNvSpPr txBox="1"/>
                      <p:nvPr/>
                    </p:nvSpPr>
                    <p:spPr>
                      <a:xfrm>
                        <a:off x="2489593" y="6048255"/>
                        <a:ext cx="813231" cy="204955"/>
                      </a:xfrm>
                      <a:prstGeom prst="rect">
                        <a:avLst/>
                      </a:prstGeom>
                      <a:noFill/>
                    </p:spPr>
                    <p:txBody>
                      <a:bodyPr wrap="square" rtlCol="0">
                        <a:spAutoFit/>
                      </a:bodyPr>
                      <a:lstStyle/>
                      <a:p>
                        <a:pPr algn="ctr"/>
                        <a:r>
                          <a:rPr kumimoji="1" lang="ja-JP" altLang="en-US" sz="1000" dirty="0">
                            <a:solidFill>
                              <a:schemeClr val="accent5"/>
                            </a:solidFill>
                            <a:latin typeface="AR P丸ゴシック体E" panose="020F0900000000000000" pitchFamily="50" charset="-128"/>
                            <a:ea typeface="AR P丸ゴシック体E" panose="020F0900000000000000" pitchFamily="50" charset="-128"/>
                          </a:rPr>
                          <a:t>情報提供</a:t>
                        </a:r>
                      </a:p>
                    </p:txBody>
                  </p:sp>
                  <p:sp>
                    <p:nvSpPr>
                      <p:cNvPr id="43" name="角丸四角形 42"/>
                      <p:cNvSpPr/>
                      <p:nvPr/>
                    </p:nvSpPr>
                    <p:spPr>
                      <a:xfrm>
                        <a:off x="2423143" y="3872999"/>
                        <a:ext cx="1830280" cy="419604"/>
                      </a:xfrm>
                      <a:prstGeom prst="roundRect">
                        <a:avLst/>
                      </a:prstGeom>
                      <a:solidFill>
                        <a:srgbClr val="93CDDD"/>
                      </a:solidFill>
                      <a:ln>
                        <a:solidFill>
                          <a:schemeClr val="accent5">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en-US" altLang="ja-JP" sz="1000" dirty="0">
                          <a:latin typeface="AR P丸ゴシック体E" panose="020F0900000000000000" pitchFamily="50" charset="-128"/>
                          <a:ea typeface="AR P丸ゴシック体E" panose="020F0900000000000000" pitchFamily="50" charset="-128"/>
                        </a:endParaRPr>
                      </a:p>
                    </p:txBody>
                  </p:sp>
                </p:grpSp>
                <p:sp>
                  <p:nvSpPr>
                    <p:cNvPr id="38" name="テキスト ボックス 37"/>
                    <p:cNvSpPr txBox="1"/>
                    <p:nvPr/>
                  </p:nvSpPr>
                  <p:spPr>
                    <a:xfrm>
                      <a:off x="2844662" y="4064233"/>
                      <a:ext cx="1741551" cy="245672"/>
                    </a:xfrm>
                    <a:prstGeom prst="rect">
                      <a:avLst/>
                    </a:prstGeom>
                    <a:noFill/>
                  </p:spPr>
                  <p:txBody>
                    <a:bodyPr wrap="square" rtlCol="0">
                      <a:spAutoFit/>
                    </a:bodyPr>
                    <a:lstStyle/>
                    <a:p>
                      <a:pPr algn="ctr"/>
                      <a:r>
                        <a:rPr kumimoji="1" lang="en-US" altLang="ja-JP" sz="1400" b="1" dirty="0">
                          <a:solidFill>
                            <a:schemeClr val="bg1"/>
                          </a:solidFill>
                          <a:latin typeface="AR P丸ゴシック体E" panose="020F0900000000000000" pitchFamily="50" charset="-128"/>
                          <a:ea typeface="AR P丸ゴシック体E" panose="020F0900000000000000" pitchFamily="50" charset="-128"/>
                        </a:rPr>
                        <a:t>NOBORI</a:t>
                      </a:r>
                      <a:r>
                        <a:rPr kumimoji="1" lang="ja-JP" altLang="en-US" sz="1400" b="1" dirty="0">
                          <a:solidFill>
                            <a:schemeClr val="bg1"/>
                          </a:solidFill>
                          <a:latin typeface="AR P丸ゴシック体E" panose="020F0900000000000000" pitchFamily="50" charset="-128"/>
                          <a:ea typeface="AR P丸ゴシック体E" panose="020F0900000000000000" pitchFamily="50" charset="-128"/>
                        </a:rPr>
                        <a:t>アプリのしくみ</a:t>
                      </a:r>
                    </a:p>
                  </p:txBody>
                </p:sp>
              </p:grpSp>
            </p:grpSp>
            <p:pic>
              <p:nvPicPr>
                <p:cNvPr id="30" name="図 29"/>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6711384" y="4419755"/>
                  <a:ext cx="496151" cy="675038"/>
                </a:xfrm>
                <a:prstGeom prst="rect">
                  <a:avLst/>
                </a:prstGeom>
              </p:spPr>
            </p:pic>
            <p:pic>
              <p:nvPicPr>
                <p:cNvPr id="31" name="図 30"/>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7862774" y="4612081"/>
                  <a:ext cx="237893" cy="237893"/>
                </a:xfrm>
                <a:prstGeom prst="rect">
                  <a:avLst/>
                </a:prstGeom>
              </p:spPr>
            </p:pic>
            <p:pic>
              <p:nvPicPr>
                <p:cNvPr id="32" name="図 31"/>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8311619" y="4586783"/>
                  <a:ext cx="294447" cy="294447"/>
                </a:xfrm>
                <a:prstGeom prst="rect">
                  <a:avLst/>
                </a:prstGeom>
              </p:spPr>
            </p:pic>
            <p:pic>
              <p:nvPicPr>
                <p:cNvPr id="33" name="図 32"/>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8847877" y="4594367"/>
                  <a:ext cx="224054" cy="287778"/>
                </a:xfrm>
                <a:prstGeom prst="rect">
                  <a:avLst/>
                </a:prstGeom>
              </p:spPr>
            </p:pic>
            <p:pic>
              <p:nvPicPr>
                <p:cNvPr id="34" name="図 33"/>
                <p:cNvPicPr>
                  <a:picLocks noChangeAspect="1"/>
                </p:cNvPicPr>
                <p:nvPr/>
              </p:nvPicPr>
              <p:blipFill rotWithShape="1">
                <a:blip r:embed="rId9" cstate="print">
                  <a:extLst>
                    <a:ext uri="{28A0092B-C50C-407E-A947-70E740481C1C}">
                      <a14:useLocalDpi xmlns:a14="http://schemas.microsoft.com/office/drawing/2010/main" val="0"/>
                    </a:ext>
                  </a:extLst>
                </a:blip>
                <a:srcRect l="11717" t="7971" r="11795" b="7736"/>
                <a:stretch/>
              </p:blipFill>
              <p:spPr>
                <a:xfrm>
                  <a:off x="7357061" y="4594367"/>
                  <a:ext cx="257639" cy="283929"/>
                </a:xfrm>
                <a:prstGeom prst="rect">
                  <a:avLst/>
                </a:prstGeom>
              </p:spPr>
            </p:pic>
          </p:grpSp>
          <p:sp>
            <p:nvSpPr>
              <p:cNvPr id="54" name="正方形/長方形 53"/>
              <p:cNvSpPr/>
              <p:nvPr/>
            </p:nvSpPr>
            <p:spPr>
              <a:xfrm>
                <a:off x="452643" y="5599795"/>
                <a:ext cx="3287361" cy="1602009"/>
              </a:xfrm>
              <a:prstGeom prst="rect">
                <a:avLst/>
              </a:prstGeom>
              <a:noFill/>
              <a:ln>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55" name="図 54"/>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1497785" y="5650035"/>
                <a:ext cx="1409041" cy="309001"/>
              </a:xfrm>
              <a:prstGeom prst="rect">
                <a:avLst/>
              </a:prstGeom>
            </p:spPr>
          </p:pic>
        </p:grpSp>
        <p:pic>
          <p:nvPicPr>
            <p:cNvPr id="56" name="図 55"/>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1390215" y="4835222"/>
              <a:ext cx="687646" cy="755198"/>
            </a:xfrm>
            <a:prstGeom prst="rect">
              <a:avLst/>
            </a:prstGeom>
            <a:ln>
              <a:solidFill>
                <a:schemeClr val="bg1">
                  <a:lumMod val="50000"/>
                </a:schemeClr>
              </a:solidFill>
            </a:ln>
            <a:effectLst>
              <a:outerShdw blurRad="292100" dist="139700" dir="2700000" algn="tl" rotWithShape="0">
                <a:srgbClr val="333333">
                  <a:alpha val="65000"/>
                </a:srgbClr>
              </a:outerShdw>
            </a:effectLst>
          </p:spPr>
        </p:pic>
      </p:grpSp>
      <p:sp>
        <p:nvSpPr>
          <p:cNvPr id="62" name="角丸四角形 61"/>
          <p:cNvSpPr/>
          <p:nvPr/>
        </p:nvSpPr>
        <p:spPr>
          <a:xfrm>
            <a:off x="4023114" y="4166163"/>
            <a:ext cx="5562181" cy="761030"/>
          </a:xfrm>
          <a:prstGeom prst="roundRect">
            <a:avLst/>
          </a:prstGeom>
          <a:noFill/>
          <a:ln w="57150">
            <a:solidFill>
              <a:srgbClr val="93CDD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600" b="1" dirty="0">
                <a:solidFill>
                  <a:schemeClr val="tx1"/>
                </a:solidFill>
                <a:latin typeface="AR P丸ゴシック体E" panose="020F0900000000000000" pitchFamily="50" charset="-128"/>
                <a:ea typeface="AR P丸ゴシック体E" panose="020F0900000000000000" pitchFamily="50" charset="-128"/>
              </a:rPr>
              <a:t>入院患者さんに面会できなくてもご家族のスマートフォンで検査結果</a:t>
            </a:r>
            <a:r>
              <a:rPr lang="ja-JP" altLang="en-US" sz="1600" b="1" dirty="0">
                <a:solidFill>
                  <a:schemeClr val="tx1"/>
                </a:solidFill>
                <a:latin typeface="AR P丸ゴシック体E" panose="020F0900000000000000" pitchFamily="50" charset="-128"/>
                <a:ea typeface="AR P丸ゴシック体E" panose="020F0900000000000000" pitchFamily="50" charset="-128"/>
              </a:rPr>
              <a:t>等</a:t>
            </a:r>
            <a:r>
              <a:rPr kumimoji="1" lang="ja-JP" altLang="en-US" sz="1600" b="1" dirty="0">
                <a:solidFill>
                  <a:schemeClr val="tx1"/>
                </a:solidFill>
                <a:latin typeface="AR P丸ゴシック体E" panose="020F0900000000000000" pitchFamily="50" charset="-128"/>
                <a:ea typeface="AR P丸ゴシック体E" panose="020F0900000000000000" pitchFamily="50" charset="-128"/>
              </a:rPr>
              <a:t>を見ることができます。</a:t>
            </a:r>
          </a:p>
        </p:txBody>
      </p:sp>
      <p:sp>
        <p:nvSpPr>
          <p:cNvPr id="63" name="角丸四角形 62"/>
          <p:cNvSpPr/>
          <p:nvPr/>
        </p:nvSpPr>
        <p:spPr>
          <a:xfrm>
            <a:off x="4020083" y="5095781"/>
            <a:ext cx="5562181" cy="761030"/>
          </a:xfrm>
          <a:prstGeom prst="roundRect">
            <a:avLst/>
          </a:prstGeom>
          <a:noFill/>
          <a:ln w="57150">
            <a:solidFill>
              <a:srgbClr val="93CDD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600" b="1" dirty="0">
                <a:solidFill>
                  <a:schemeClr val="tx1"/>
                </a:solidFill>
                <a:latin typeface="AR P丸ゴシック体E" panose="020F0900000000000000" pitchFamily="50" charset="-128"/>
                <a:ea typeface="AR P丸ゴシック体E" panose="020F0900000000000000" pitchFamily="50" charset="-128"/>
              </a:rPr>
              <a:t>退院後かかりつけ医さんに受診する際もスマートフォンを</a:t>
            </a:r>
            <a:br>
              <a:rPr lang="en-US" altLang="ja-JP" sz="1600" b="1" dirty="0">
                <a:solidFill>
                  <a:schemeClr val="tx1"/>
                </a:solidFill>
                <a:latin typeface="AR P丸ゴシック体E" panose="020F0900000000000000" pitchFamily="50" charset="-128"/>
                <a:ea typeface="AR P丸ゴシック体E" panose="020F0900000000000000" pitchFamily="50" charset="-128"/>
              </a:rPr>
            </a:br>
            <a:r>
              <a:rPr kumimoji="1" lang="ja-JP" altLang="en-US" sz="1600" b="1" dirty="0">
                <a:solidFill>
                  <a:schemeClr val="tx1"/>
                </a:solidFill>
                <a:latin typeface="AR P丸ゴシック体E" panose="020F0900000000000000" pitchFamily="50" charset="-128"/>
                <a:ea typeface="AR P丸ゴシック体E" panose="020F0900000000000000" pitchFamily="50" charset="-128"/>
              </a:rPr>
              <a:t>見てもらうと便利です。</a:t>
            </a:r>
          </a:p>
        </p:txBody>
      </p:sp>
      <p:sp>
        <p:nvSpPr>
          <p:cNvPr id="64" name="角丸四角形 63"/>
          <p:cNvSpPr/>
          <p:nvPr/>
        </p:nvSpPr>
        <p:spPr>
          <a:xfrm>
            <a:off x="4020083" y="6025399"/>
            <a:ext cx="5562181" cy="761030"/>
          </a:xfrm>
          <a:prstGeom prst="roundRect">
            <a:avLst/>
          </a:prstGeom>
          <a:noFill/>
          <a:ln w="57150">
            <a:solidFill>
              <a:srgbClr val="93CDD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600" b="1" dirty="0">
                <a:solidFill>
                  <a:schemeClr val="tx1"/>
                </a:solidFill>
                <a:latin typeface="AR P丸ゴシック体E" panose="020F0900000000000000" pitchFamily="50" charset="-128"/>
                <a:ea typeface="AR P丸ゴシック体E" panose="020F0900000000000000" pitchFamily="50" charset="-128"/>
              </a:rPr>
              <a:t>遠方のご家族の情報も見ることができるので安心です。</a:t>
            </a:r>
          </a:p>
        </p:txBody>
      </p:sp>
      <p:grpSp>
        <p:nvGrpSpPr>
          <p:cNvPr id="65" name="グループ化 64"/>
          <p:cNvGrpSpPr/>
          <p:nvPr/>
        </p:nvGrpSpPr>
        <p:grpSpPr>
          <a:xfrm>
            <a:off x="-2972" y="3254334"/>
            <a:ext cx="1284271" cy="422589"/>
            <a:chOff x="4921262" y="190547"/>
            <a:chExt cx="897028" cy="292468"/>
          </a:xfrm>
        </p:grpSpPr>
        <p:sp>
          <p:nvSpPr>
            <p:cNvPr id="66" name="円/楕円 65"/>
            <p:cNvSpPr/>
            <p:nvPr/>
          </p:nvSpPr>
          <p:spPr>
            <a:xfrm>
              <a:off x="4921262" y="190547"/>
              <a:ext cx="897028" cy="292468"/>
            </a:xfrm>
            <a:prstGeom prst="ellipse">
              <a:avLst/>
            </a:prstGeom>
            <a:solidFill>
              <a:srgbClr val="FF999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900" dirty="0">
                <a:latin typeface="AR P丸ゴシック体E" panose="020F0900000000000000" pitchFamily="50" charset="-128"/>
                <a:ea typeface="AR P丸ゴシック体E" panose="020F0900000000000000" pitchFamily="50" charset="-128"/>
              </a:endParaRPr>
            </a:p>
          </p:txBody>
        </p:sp>
        <p:sp>
          <p:nvSpPr>
            <p:cNvPr id="67" name="テキスト ボックス 66"/>
            <p:cNvSpPr txBox="1"/>
            <p:nvPr/>
          </p:nvSpPr>
          <p:spPr>
            <a:xfrm>
              <a:off x="5005559" y="221365"/>
              <a:ext cx="728433" cy="215444"/>
            </a:xfrm>
            <a:prstGeom prst="rect">
              <a:avLst/>
            </a:prstGeom>
            <a:noFill/>
          </p:spPr>
          <p:txBody>
            <a:bodyPr wrap="square" rtlCol="0">
              <a:spAutoFit/>
            </a:bodyPr>
            <a:lstStyle/>
            <a:p>
              <a:pPr algn="ctr"/>
              <a:r>
                <a:rPr kumimoji="1" lang="ja-JP" altLang="en-US" sz="1400" b="1" dirty="0">
                  <a:solidFill>
                    <a:schemeClr val="bg1"/>
                  </a:solidFill>
                  <a:latin typeface="AR P丸ゴシック体E" panose="020F0900000000000000" pitchFamily="50" charset="-128"/>
                  <a:ea typeface="AR P丸ゴシック体E" panose="020F0900000000000000" pitchFamily="50" charset="-128"/>
                </a:rPr>
                <a:t>参加無料</a:t>
              </a:r>
            </a:p>
          </p:txBody>
        </p:sp>
      </p:grpSp>
      <p:grpSp>
        <p:nvGrpSpPr>
          <p:cNvPr id="68" name="グループ化 67"/>
          <p:cNvGrpSpPr/>
          <p:nvPr/>
        </p:nvGrpSpPr>
        <p:grpSpPr>
          <a:xfrm>
            <a:off x="65782" y="5826083"/>
            <a:ext cx="1411982" cy="867765"/>
            <a:chOff x="3912735" y="4295894"/>
            <a:chExt cx="1029720" cy="340855"/>
          </a:xfrm>
        </p:grpSpPr>
        <p:sp>
          <p:nvSpPr>
            <p:cNvPr id="69" name="円/楕円 81"/>
            <p:cNvSpPr/>
            <p:nvPr/>
          </p:nvSpPr>
          <p:spPr>
            <a:xfrm>
              <a:off x="3912735" y="4295894"/>
              <a:ext cx="1029720" cy="340855"/>
            </a:xfrm>
            <a:prstGeom prst="rect">
              <a:avLst/>
            </a:prstGeom>
            <a:solidFill>
              <a:srgbClr val="FF999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900" dirty="0">
                <a:latin typeface="AR P丸ゴシック体E" panose="020F0900000000000000" pitchFamily="50" charset="-128"/>
                <a:ea typeface="AR P丸ゴシック体E" panose="020F0900000000000000" pitchFamily="50" charset="-128"/>
              </a:endParaRPr>
            </a:p>
          </p:txBody>
        </p:sp>
        <p:sp>
          <p:nvSpPr>
            <p:cNvPr id="70" name="テキスト ボックス 69"/>
            <p:cNvSpPr txBox="1"/>
            <p:nvPr/>
          </p:nvSpPr>
          <p:spPr>
            <a:xfrm>
              <a:off x="3926888" y="4323729"/>
              <a:ext cx="964954" cy="290145"/>
            </a:xfrm>
            <a:prstGeom prst="rect">
              <a:avLst/>
            </a:prstGeom>
            <a:noFill/>
          </p:spPr>
          <p:txBody>
            <a:bodyPr wrap="square" rtlCol="0">
              <a:spAutoFit/>
            </a:bodyPr>
            <a:lstStyle/>
            <a:p>
              <a:pPr algn="ctr"/>
              <a:r>
                <a:rPr kumimoji="1" lang="ja-JP" altLang="en-US" sz="1400" b="1" dirty="0">
                  <a:solidFill>
                    <a:schemeClr val="bg1"/>
                  </a:solidFill>
                  <a:latin typeface="AR P丸ゴシック体E" panose="020F0900000000000000" pitchFamily="50" charset="-128"/>
                  <a:ea typeface="AR P丸ゴシック体E" panose="020F0900000000000000" pitchFamily="50" charset="-128"/>
                </a:rPr>
                <a:t>直近</a:t>
              </a:r>
              <a:r>
                <a:rPr kumimoji="1" lang="en-US" altLang="ja-JP" sz="1400" b="1" dirty="0">
                  <a:solidFill>
                    <a:schemeClr val="bg1"/>
                  </a:solidFill>
                  <a:latin typeface="AR P丸ゴシック体E" panose="020F0900000000000000" pitchFamily="50" charset="-128"/>
                  <a:ea typeface="AR P丸ゴシック体E" panose="020F0900000000000000" pitchFamily="50" charset="-128"/>
                </a:rPr>
                <a:t>1</a:t>
              </a:r>
              <a:r>
                <a:rPr kumimoji="1" lang="ja-JP" altLang="en-US" sz="1400" b="1" dirty="0">
                  <a:solidFill>
                    <a:schemeClr val="bg1"/>
                  </a:solidFill>
                  <a:latin typeface="AR P丸ゴシック体E" panose="020F0900000000000000" pitchFamily="50" charset="-128"/>
                  <a:ea typeface="AR P丸ゴシック体E" panose="020F0900000000000000" pitchFamily="50" charset="-128"/>
                </a:rPr>
                <a:t>年間</a:t>
              </a:r>
              <a:r>
                <a:rPr kumimoji="1" lang="ja-JP" altLang="en-US" sz="1400" dirty="0">
                  <a:solidFill>
                    <a:schemeClr val="bg1"/>
                  </a:solidFill>
                  <a:latin typeface="AR P丸ゴシック体E" panose="020F0900000000000000" pitchFamily="50" charset="-128"/>
                  <a:ea typeface="AR P丸ゴシック体E" panose="020F0900000000000000" pitchFamily="50" charset="-128"/>
                </a:rPr>
                <a:t>の</a:t>
              </a:r>
              <a:endParaRPr kumimoji="1" lang="en-US" altLang="ja-JP" sz="1400" dirty="0">
                <a:solidFill>
                  <a:schemeClr val="bg1"/>
                </a:solidFill>
                <a:latin typeface="AR P丸ゴシック体E" panose="020F0900000000000000" pitchFamily="50" charset="-128"/>
                <a:ea typeface="AR P丸ゴシック体E" panose="020F0900000000000000" pitchFamily="50" charset="-128"/>
              </a:endParaRPr>
            </a:p>
            <a:p>
              <a:pPr algn="ctr"/>
              <a:r>
                <a:rPr kumimoji="1" lang="ja-JP" altLang="en-US" sz="1400" dirty="0">
                  <a:solidFill>
                    <a:schemeClr val="bg1"/>
                  </a:solidFill>
                  <a:latin typeface="AR P丸ゴシック体E" panose="020F0900000000000000" pitchFamily="50" charset="-128"/>
                  <a:ea typeface="AR P丸ゴシック体E" panose="020F0900000000000000" pitchFamily="50" charset="-128"/>
                </a:rPr>
                <a:t>情報参照は</a:t>
              </a:r>
              <a:br>
                <a:rPr kumimoji="1" lang="en-US" altLang="ja-JP" sz="1400" b="1" dirty="0">
                  <a:solidFill>
                    <a:schemeClr val="bg1"/>
                  </a:solidFill>
                  <a:latin typeface="AR P丸ゴシック体E" panose="020F0900000000000000" pitchFamily="50" charset="-128"/>
                  <a:ea typeface="AR P丸ゴシック体E" panose="020F0900000000000000" pitchFamily="50" charset="-128"/>
                </a:rPr>
              </a:br>
              <a:r>
                <a:rPr kumimoji="1" lang="ja-JP" altLang="en-US" sz="1400" b="1" dirty="0">
                  <a:solidFill>
                    <a:schemeClr val="bg1"/>
                  </a:solidFill>
                  <a:latin typeface="AR P丸ゴシック体E" panose="020F0900000000000000" pitchFamily="50" charset="-128"/>
                  <a:ea typeface="AR P丸ゴシック体E" panose="020F0900000000000000" pitchFamily="50" charset="-128"/>
                </a:rPr>
                <a:t>無料</a:t>
              </a:r>
            </a:p>
          </p:txBody>
        </p:sp>
      </p:grpSp>
      <p:sp>
        <p:nvSpPr>
          <p:cNvPr id="71" name="テキスト ボックス 70"/>
          <p:cNvSpPr txBox="1"/>
          <p:nvPr/>
        </p:nvSpPr>
        <p:spPr>
          <a:xfrm>
            <a:off x="-17420" y="6695867"/>
            <a:ext cx="3225461" cy="577081"/>
          </a:xfrm>
          <a:prstGeom prst="rect">
            <a:avLst/>
          </a:prstGeom>
          <a:noFill/>
        </p:spPr>
        <p:txBody>
          <a:bodyPr wrap="square" rtlCol="0">
            <a:spAutoFit/>
          </a:bodyPr>
          <a:lstStyle/>
          <a:p>
            <a:r>
              <a:rPr kumimoji="1" lang="en-US" altLang="ja-JP" sz="1050" dirty="0">
                <a:latin typeface="AR P丸ゴシック体E" panose="020F0900000000000000" pitchFamily="50" charset="-128"/>
                <a:ea typeface="AR P丸ゴシック体E" panose="020F0900000000000000" pitchFamily="50" charset="-128"/>
              </a:rPr>
              <a:t>※1</a:t>
            </a:r>
            <a:r>
              <a:rPr kumimoji="1" lang="ja-JP" altLang="en-US" sz="1050" dirty="0">
                <a:latin typeface="AR P丸ゴシック体E" panose="020F0900000000000000" pitchFamily="50" charset="-128"/>
                <a:ea typeface="AR P丸ゴシック体E" panose="020F0900000000000000" pitchFamily="50" charset="-128"/>
              </a:rPr>
              <a:t>年以上前の情報は</a:t>
            </a:r>
            <a:endParaRPr kumimoji="1" lang="en-US" altLang="ja-JP" sz="1050" dirty="0">
              <a:latin typeface="AR P丸ゴシック体E" panose="020F0900000000000000" pitchFamily="50" charset="-128"/>
              <a:ea typeface="AR P丸ゴシック体E" panose="020F0900000000000000" pitchFamily="50" charset="-128"/>
            </a:endParaRPr>
          </a:p>
          <a:p>
            <a:r>
              <a:rPr kumimoji="1" lang="ja-JP" altLang="en-US" sz="1050" dirty="0">
                <a:latin typeface="AR P丸ゴシック体E" panose="020F0900000000000000" pitchFamily="50" charset="-128"/>
                <a:ea typeface="AR P丸ゴシック体E" panose="020F0900000000000000" pitchFamily="50" charset="-128"/>
              </a:rPr>
              <a:t>有料プランの申込みが必要です。</a:t>
            </a:r>
            <a:endParaRPr kumimoji="1" lang="en-US" altLang="ja-JP" sz="1050" dirty="0">
              <a:latin typeface="AR P丸ゴシック体E" panose="020F0900000000000000" pitchFamily="50" charset="-128"/>
              <a:ea typeface="AR P丸ゴシック体E" panose="020F0900000000000000" pitchFamily="50" charset="-128"/>
            </a:endParaRPr>
          </a:p>
          <a:p>
            <a:r>
              <a:rPr kumimoji="1" lang="ja-JP" altLang="en-US" sz="1050" dirty="0">
                <a:latin typeface="AR P丸ゴシック体E" panose="020F0900000000000000" pitchFamily="50" charset="-128"/>
                <a:ea typeface="AR P丸ゴシック体E" panose="020F0900000000000000" pitchFamily="50" charset="-128"/>
              </a:rPr>
              <a:t>（</a:t>
            </a:r>
            <a:r>
              <a:rPr kumimoji="1" lang="en-US" altLang="ja-JP" sz="1050" dirty="0">
                <a:latin typeface="AR P丸ゴシック体E" panose="020F0900000000000000" pitchFamily="50" charset="-128"/>
                <a:ea typeface="AR P丸ゴシック体E" panose="020F0900000000000000" pitchFamily="50" charset="-128"/>
              </a:rPr>
              <a:t>100</a:t>
            </a:r>
            <a:r>
              <a:rPr kumimoji="1" lang="ja-JP" altLang="en-US" sz="1050" dirty="0">
                <a:latin typeface="AR P丸ゴシック体E" panose="020F0900000000000000" pitchFamily="50" charset="-128"/>
                <a:ea typeface="AR P丸ゴシック体E" panose="020F0900000000000000" pitchFamily="50" charset="-128"/>
              </a:rPr>
              <a:t>円／月）</a:t>
            </a:r>
          </a:p>
        </p:txBody>
      </p:sp>
      <p:grpSp>
        <p:nvGrpSpPr>
          <p:cNvPr id="76" name="グループ化 75"/>
          <p:cNvGrpSpPr/>
          <p:nvPr/>
        </p:nvGrpSpPr>
        <p:grpSpPr>
          <a:xfrm>
            <a:off x="2236732" y="8154544"/>
            <a:ext cx="596843" cy="1143519"/>
            <a:chOff x="1716718" y="576313"/>
            <a:chExt cx="596843" cy="1143519"/>
          </a:xfrm>
        </p:grpSpPr>
        <p:pic>
          <p:nvPicPr>
            <p:cNvPr id="74" name="図 73"/>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1723161" y="576313"/>
              <a:ext cx="590400" cy="590400"/>
            </a:xfrm>
            <a:prstGeom prst="rect">
              <a:avLst/>
            </a:prstGeom>
            <a:ln>
              <a:solidFill>
                <a:schemeClr val="bg1">
                  <a:lumMod val="50000"/>
                </a:schemeClr>
              </a:solidFill>
            </a:ln>
          </p:spPr>
        </p:pic>
        <p:pic>
          <p:nvPicPr>
            <p:cNvPr id="75" name="図 74"/>
            <p:cNvPicPr>
              <a:picLocks noChangeAspect="1"/>
            </p:cNvPicPr>
            <p:nvPr/>
          </p:nvPicPr>
          <p:blipFill>
            <a:blip r:embed="rId13"/>
            <a:stretch>
              <a:fillRect/>
            </a:stretch>
          </p:blipFill>
          <p:spPr>
            <a:xfrm>
              <a:off x="1716718" y="1267680"/>
              <a:ext cx="593145" cy="452152"/>
            </a:xfrm>
            <a:prstGeom prst="rect">
              <a:avLst/>
            </a:prstGeom>
          </p:spPr>
        </p:pic>
      </p:grpSp>
      <p:pic>
        <p:nvPicPr>
          <p:cNvPr id="77" name="図 76"/>
          <p:cNvPicPr>
            <a:picLocks noChangeAspect="1"/>
          </p:cNvPicPr>
          <p:nvPr/>
        </p:nvPicPr>
        <p:blipFill>
          <a:blip r:embed="rId14"/>
          <a:stretch>
            <a:fillRect/>
          </a:stretch>
        </p:blipFill>
        <p:spPr>
          <a:xfrm>
            <a:off x="705799" y="8096307"/>
            <a:ext cx="1381440" cy="2484490"/>
          </a:xfrm>
          <a:prstGeom prst="rect">
            <a:avLst/>
          </a:prstGeom>
          <a:ln w="22225">
            <a:solidFill>
              <a:schemeClr val="tx1"/>
            </a:solidFill>
          </a:ln>
        </p:spPr>
      </p:pic>
      <p:sp>
        <p:nvSpPr>
          <p:cNvPr id="78" name="テキスト ボックス 77"/>
          <p:cNvSpPr txBox="1"/>
          <p:nvPr/>
        </p:nvSpPr>
        <p:spPr>
          <a:xfrm>
            <a:off x="447852" y="7642571"/>
            <a:ext cx="1875288" cy="276999"/>
          </a:xfrm>
          <a:prstGeom prst="rect">
            <a:avLst/>
          </a:prstGeom>
          <a:noFill/>
        </p:spPr>
        <p:txBody>
          <a:bodyPr wrap="square" rtlCol="0">
            <a:spAutoFit/>
          </a:bodyPr>
          <a:lstStyle/>
          <a:p>
            <a:r>
              <a:rPr kumimoji="1" lang="ja-JP" altLang="en-US" sz="1200" b="1" dirty="0">
                <a:latin typeface="AR P丸ゴシック体E" panose="020F0900000000000000" pitchFamily="50" charset="-128"/>
                <a:ea typeface="AR P丸ゴシック体E" panose="020F0900000000000000" pitchFamily="50" charset="-128"/>
              </a:rPr>
              <a:t>①アプリをインストール</a:t>
            </a:r>
          </a:p>
        </p:txBody>
      </p:sp>
      <p:pic>
        <p:nvPicPr>
          <p:cNvPr id="79" name="図 78"/>
          <p:cNvPicPr>
            <a:picLocks noChangeAspect="1"/>
          </p:cNvPicPr>
          <p:nvPr/>
        </p:nvPicPr>
        <p:blipFill>
          <a:blip r:embed="rId15">
            <a:extLst>
              <a:ext uri="{28A0092B-C50C-407E-A947-70E740481C1C}">
                <a14:useLocalDpi xmlns:a14="http://schemas.microsoft.com/office/drawing/2010/main" val="0"/>
              </a:ext>
            </a:extLst>
          </a:blip>
          <a:stretch>
            <a:fillRect/>
          </a:stretch>
        </p:blipFill>
        <p:spPr>
          <a:xfrm>
            <a:off x="3156784" y="8113673"/>
            <a:ext cx="1393531" cy="2491229"/>
          </a:xfrm>
          <a:prstGeom prst="rect">
            <a:avLst/>
          </a:prstGeom>
          <a:ln w="15875">
            <a:solidFill>
              <a:schemeClr val="tx1"/>
            </a:solidFill>
          </a:ln>
        </p:spPr>
      </p:pic>
      <p:sp>
        <p:nvSpPr>
          <p:cNvPr id="80" name="テキスト ボックス 79"/>
          <p:cNvSpPr txBox="1"/>
          <p:nvPr/>
        </p:nvSpPr>
        <p:spPr>
          <a:xfrm>
            <a:off x="3348941" y="7642571"/>
            <a:ext cx="1021332" cy="276999"/>
          </a:xfrm>
          <a:prstGeom prst="rect">
            <a:avLst/>
          </a:prstGeom>
          <a:noFill/>
        </p:spPr>
        <p:txBody>
          <a:bodyPr wrap="square" rtlCol="0">
            <a:spAutoFit/>
          </a:bodyPr>
          <a:lstStyle/>
          <a:p>
            <a:r>
              <a:rPr kumimoji="1" lang="ja-JP" altLang="en-US" sz="1200" b="1" dirty="0">
                <a:latin typeface="AR P丸ゴシック体E" panose="020F0900000000000000" pitchFamily="50" charset="-128"/>
                <a:ea typeface="AR P丸ゴシック体E" panose="020F0900000000000000" pitchFamily="50" charset="-128"/>
              </a:rPr>
              <a:t>②新規登録</a:t>
            </a:r>
          </a:p>
        </p:txBody>
      </p:sp>
      <p:pic>
        <p:nvPicPr>
          <p:cNvPr id="81" name="図 80"/>
          <p:cNvPicPr>
            <a:picLocks noChangeAspect="1"/>
          </p:cNvPicPr>
          <p:nvPr/>
        </p:nvPicPr>
        <p:blipFill>
          <a:blip r:embed="rId16" cstate="print">
            <a:extLst>
              <a:ext uri="{28A0092B-C50C-407E-A947-70E740481C1C}">
                <a14:useLocalDpi xmlns:a14="http://schemas.microsoft.com/office/drawing/2010/main" val="0"/>
              </a:ext>
            </a:extLst>
          </a:blip>
          <a:stretch>
            <a:fillRect/>
          </a:stretch>
        </p:blipFill>
        <p:spPr>
          <a:xfrm>
            <a:off x="5485045" y="8111921"/>
            <a:ext cx="1391188" cy="2478401"/>
          </a:xfrm>
          <a:prstGeom prst="rect">
            <a:avLst/>
          </a:prstGeom>
          <a:ln w="15875">
            <a:solidFill>
              <a:schemeClr val="tx1"/>
            </a:solidFill>
          </a:ln>
        </p:spPr>
      </p:pic>
      <p:sp>
        <p:nvSpPr>
          <p:cNvPr id="82" name="テキスト ボックス 81"/>
          <p:cNvSpPr txBox="1"/>
          <p:nvPr/>
        </p:nvSpPr>
        <p:spPr>
          <a:xfrm>
            <a:off x="5197581" y="7642571"/>
            <a:ext cx="2067974" cy="461665"/>
          </a:xfrm>
          <a:prstGeom prst="rect">
            <a:avLst/>
          </a:prstGeom>
          <a:pattFill prst="pct5">
            <a:fgClr>
              <a:schemeClr val="accent5">
                <a:lumMod val="20000"/>
                <a:lumOff val="80000"/>
              </a:schemeClr>
            </a:fgClr>
            <a:bgClr>
              <a:schemeClr val="bg1"/>
            </a:bgClr>
          </a:pattFill>
          <a:ln>
            <a:noFill/>
          </a:ln>
        </p:spPr>
        <p:txBody>
          <a:bodyPr wrap="square" rtlCol="0">
            <a:spAutoFit/>
          </a:bodyPr>
          <a:lstStyle/>
          <a:p>
            <a:r>
              <a:rPr kumimoji="1" lang="ja-JP" altLang="en-US" sz="1200" b="1" dirty="0">
                <a:latin typeface="AR P丸ゴシック体E" panose="020F0900000000000000" pitchFamily="50" charset="-128"/>
                <a:ea typeface="AR P丸ゴシック体E" panose="020F0900000000000000" pitchFamily="50" charset="-128"/>
              </a:rPr>
              <a:t>③医療情報を見たい医療機関をを登録</a:t>
            </a:r>
          </a:p>
        </p:txBody>
      </p:sp>
      <p:pic>
        <p:nvPicPr>
          <p:cNvPr id="83" name="図 82"/>
          <p:cNvPicPr>
            <a:picLocks noChangeAspect="1"/>
          </p:cNvPicPr>
          <p:nvPr/>
        </p:nvPicPr>
        <p:blipFill>
          <a:blip r:embed="rId17" cstate="print">
            <a:extLst>
              <a:ext uri="{28A0092B-C50C-407E-A947-70E740481C1C}">
                <a14:useLocalDpi xmlns:a14="http://schemas.microsoft.com/office/drawing/2010/main" val="0"/>
              </a:ext>
            </a:extLst>
          </a:blip>
          <a:stretch>
            <a:fillRect/>
          </a:stretch>
        </p:blipFill>
        <p:spPr>
          <a:xfrm>
            <a:off x="7692328" y="8121500"/>
            <a:ext cx="1393403" cy="2478400"/>
          </a:xfrm>
          <a:prstGeom prst="rect">
            <a:avLst/>
          </a:prstGeom>
          <a:ln w="15875">
            <a:solidFill>
              <a:schemeClr val="tx1"/>
            </a:solidFill>
          </a:ln>
        </p:spPr>
      </p:pic>
      <p:sp>
        <p:nvSpPr>
          <p:cNvPr id="85" name="テキスト ボックス 84"/>
          <p:cNvSpPr txBox="1"/>
          <p:nvPr/>
        </p:nvSpPr>
        <p:spPr>
          <a:xfrm>
            <a:off x="7317429" y="7642571"/>
            <a:ext cx="2238580" cy="276999"/>
          </a:xfrm>
          <a:prstGeom prst="rect">
            <a:avLst/>
          </a:prstGeom>
          <a:noFill/>
        </p:spPr>
        <p:txBody>
          <a:bodyPr wrap="square" rtlCol="0">
            <a:spAutoFit/>
          </a:bodyPr>
          <a:lstStyle/>
          <a:p>
            <a:r>
              <a:rPr kumimoji="1" lang="ja-JP" altLang="en-US" sz="1200" b="1" dirty="0">
                <a:latin typeface="AR P丸ゴシック体E" panose="020F0900000000000000" pitchFamily="50" charset="-128"/>
                <a:ea typeface="AR P丸ゴシック体E" panose="020F0900000000000000" pitchFamily="50" charset="-128"/>
              </a:rPr>
              <a:t>④本人確認のメッセージ表示</a:t>
            </a:r>
          </a:p>
        </p:txBody>
      </p:sp>
      <p:sp>
        <p:nvSpPr>
          <p:cNvPr id="88" name="テキスト ボックス 87"/>
          <p:cNvSpPr txBox="1"/>
          <p:nvPr/>
        </p:nvSpPr>
        <p:spPr>
          <a:xfrm>
            <a:off x="89429" y="7169313"/>
            <a:ext cx="4024763" cy="369332"/>
          </a:xfrm>
          <a:prstGeom prst="rect">
            <a:avLst/>
          </a:prstGeom>
          <a:noFill/>
        </p:spPr>
        <p:txBody>
          <a:bodyPr wrap="square" rtlCol="0">
            <a:spAutoFit/>
          </a:bodyPr>
          <a:lstStyle/>
          <a:p>
            <a:r>
              <a:rPr lang="ja-JP" altLang="en-US" sz="1800" b="1" dirty="0">
                <a:latin typeface="AR P丸ゴシック体E" panose="020F0900000000000000" pitchFamily="50" charset="-128"/>
                <a:ea typeface="AR P丸ゴシック体E" panose="020F0900000000000000" pitchFamily="50" charset="-128"/>
              </a:rPr>
              <a:t> </a:t>
            </a:r>
            <a:r>
              <a:rPr kumimoji="1" lang="en-US" altLang="ja-JP" sz="1800" b="1" dirty="0">
                <a:latin typeface="AR P丸ゴシック体E" panose="020F0900000000000000" pitchFamily="50" charset="-128"/>
                <a:ea typeface="AR P丸ゴシック体E" panose="020F0900000000000000" pitchFamily="50" charset="-128"/>
              </a:rPr>
              <a:t>NOBORI</a:t>
            </a:r>
            <a:r>
              <a:rPr kumimoji="1" lang="ja-JP" altLang="en-US" sz="1800" b="1" dirty="0">
                <a:latin typeface="AR P丸ゴシック体E" panose="020F0900000000000000" pitchFamily="50" charset="-128"/>
                <a:ea typeface="AR P丸ゴシック体E" panose="020F0900000000000000" pitchFamily="50" charset="-128"/>
              </a:rPr>
              <a:t>アプリ利用方法</a:t>
            </a:r>
          </a:p>
        </p:txBody>
      </p:sp>
      <p:sp>
        <p:nvSpPr>
          <p:cNvPr id="92" name="二等辺三角形 91"/>
          <p:cNvSpPr/>
          <p:nvPr/>
        </p:nvSpPr>
        <p:spPr>
          <a:xfrm rot="5400000">
            <a:off x="2353184" y="9620334"/>
            <a:ext cx="580412" cy="314167"/>
          </a:xfrm>
          <a:prstGeom prst="triangle">
            <a:avLst>
              <a:gd name="adj" fmla="val 50001"/>
            </a:avLst>
          </a:prstGeom>
          <a:solidFill>
            <a:srgbClr val="93CDD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3" name="二等辺三角形 92"/>
          <p:cNvSpPr/>
          <p:nvPr/>
        </p:nvSpPr>
        <p:spPr>
          <a:xfrm rot="5400000">
            <a:off x="4780524" y="9569358"/>
            <a:ext cx="580412" cy="314167"/>
          </a:xfrm>
          <a:prstGeom prst="triangle">
            <a:avLst>
              <a:gd name="adj" fmla="val 50001"/>
            </a:avLst>
          </a:prstGeom>
          <a:solidFill>
            <a:srgbClr val="93CDD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4" name="二等辺三角形 93"/>
          <p:cNvSpPr/>
          <p:nvPr/>
        </p:nvSpPr>
        <p:spPr>
          <a:xfrm rot="5400000">
            <a:off x="7039920" y="9496440"/>
            <a:ext cx="580412" cy="314167"/>
          </a:xfrm>
          <a:prstGeom prst="triangle">
            <a:avLst>
              <a:gd name="adj" fmla="val 50001"/>
            </a:avLst>
          </a:prstGeom>
          <a:solidFill>
            <a:srgbClr val="93CDD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5" name="角丸四角形 94"/>
          <p:cNvSpPr/>
          <p:nvPr/>
        </p:nvSpPr>
        <p:spPr>
          <a:xfrm>
            <a:off x="-30897" y="10681764"/>
            <a:ext cx="9613048" cy="2119836"/>
          </a:xfrm>
          <a:prstGeom prst="rect">
            <a:avLst/>
          </a:prstGeom>
          <a:solidFill>
            <a:srgbClr val="93CDD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grpSp>
        <p:nvGrpSpPr>
          <p:cNvPr id="98" name="グループ化 97"/>
          <p:cNvGrpSpPr/>
          <p:nvPr/>
        </p:nvGrpSpPr>
        <p:grpSpPr>
          <a:xfrm>
            <a:off x="7269739" y="8447070"/>
            <a:ext cx="2238580" cy="974168"/>
            <a:chOff x="7645309" y="9449826"/>
            <a:chExt cx="2045554" cy="1110900"/>
          </a:xfrm>
        </p:grpSpPr>
        <p:pic>
          <p:nvPicPr>
            <p:cNvPr id="97" name="図 96"/>
            <p:cNvPicPr>
              <a:picLocks noChangeAspect="1"/>
            </p:cNvPicPr>
            <p:nvPr/>
          </p:nvPicPr>
          <p:blipFill>
            <a:blip r:embed="rId18">
              <a:extLst>
                <a:ext uri="{28A0092B-C50C-407E-A947-70E740481C1C}">
                  <a14:useLocalDpi xmlns:a14="http://schemas.microsoft.com/office/drawing/2010/main" val="0"/>
                </a:ext>
              </a:extLst>
            </a:blip>
            <a:stretch>
              <a:fillRect/>
            </a:stretch>
          </p:blipFill>
          <p:spPr>
            <a:xfrm flipV="1">
              <a:off x="7645309" y="9449826"/>
              <a:ext cx="2045554" cy="1110900"/>
            </a:xfrm>
            <a:prstGeom prst="rect">
              <a:avLst/>
            </a:prstGeom>
          </p:spPr>
        </p:pic>
        <p:sp>
          <p:nvSpPr>
            <p:cNvPr id="96" name="テキスト ボックス 95"/>
            <p:cNvSpPr txBox="1"/>
            <p:nvPr/>
          </p:nvSpPr>
          <p:spPr>
            <a:xfrm>
              <a:off x="7898841" y="9680311"/>
              <a:ext cx="1460412" cy="737049"/>
            </a:xfrm>
            <a:prstGeom prst="rect">
              <a:avLst/>
            </a:prstGeom>
            <a:noFill/>
          </p:spPr>
          <p:txBody>
            <a:bodyPr wrap="square" rtlCol="0">
              <a:spAutoFit/>
            </a:bodyPr>
            <a:lstStyle/>
            <a:p>
              <a:pPr algn="ctr"/>
              <a:r>
                <a:rPr kumimoji="1" lang="ja-JP" altLang="en-US" sz="1200" b="1" dirty="0">
                  <a:latin typeface="AR P丸ゴシック体E" panose="020F0900000000000000" pitchFamily="50" charset="-128"/>
                  <a:ea typeface="AR P丸ゴシック体E" panose="020F0900000000000000" pitchFamily="50" charset="-128"/>
                </a:rPr>
                <a:t>事務局で</a:t>
              </a:r>
              <a:r>
                <a:rPr lang="ja-JP" altLang="en-US" sz="1200" b="1" dirty="0">
                  <a:latin typeface="AR P丸ゴシック体E" panose="020F0900000000000000" pitchFamily="50" charset="-128"/>
                  <a:ea typeface="AR P丸ゴシック体E" panose="020F0900000000000000" pitchFamily="50" charset="-128"/>
                </a:rPr>
                <a:t>登録</a:t>
              </a:r>
              <a:r>
                <a:rPr kumimoji="1" lang="ja-JP" altLang="en-US" sz="1200" b="1" dirty="0">
                  <a:latin typeface="AR P丸ゴシック体E" panose="020F0900000000000000" pitchFamily="50" charset="-128"/>
                  <a:ea typeface="AR P丸ゴシック体E" panose="020F0900000000000000" pitchFamily="50" charset="-128"/>
                </a:rPr>
                <a:t>が</a:t>
              </a:r>
              <a:endParaRPr kumimoji="1" lang="en-US" altLang="ja-JP" sz="1200" b="1" dirty="0">
                <a:latin typeface="AR P丸ゴシック体E" panose="020F0900000000000000" pitchFamily="50" charset="-128"/>
                <a:ea typeface="AR P丸ゴシック体E" panose="020F0900000000000000" pitchFamily="50" charset="-128"/>
              </a:endParaRPr>
            </a:p>
            <a:p>
              <a:pPr algn="ctr"/>
              <a:r>
                <a:rPr lang="ja-JP" altLang="en-US" sz="1200" b="1" dirty="0">
                  <a:latin typeface="AR P丸ゴシック体E" panose="020F0900000000000000" pitchFamily="50" charset="-128"/>
                  <a:ea typeface="AR P丸ゴシック体E" panose="020F0900000000000000" pitchFamily="50" charset="-128"/>
                </a:rPr>
                <a:t>済む</a:t>
              </a:r>
              <a:r>
                <a:rPr kumimoji="1" lang="ja-JP" altLang="en-US" sz="1200" b="1" dirty="0">
                  <a:latin typeface="AR P丸ゴシック体E" panose="020F0900000000000000" pitchFamily="50" charset="-128"/>
                  <a:ea typeface="AR P丸ゴシック体E" panose="020F0900000000000000" pitchFamily="50" charset="-128"/>
                </a:rPr>
                <a:t>まで、</a:t>
              </a:r>
              <a:endParaRPr kumimoji="1" lang="en-US" altLang="ja-JP" sz="1200" b="1" dirty="0">
                <a:latin typeface="AR P丸ゴシック体E" panose="020F0900000000000000" pitchFamily="50" charset="-128"/>
                <a:ea typeface="AR P丸ゴシック体E" panose="020F0900000000000000" pitchFamily="50" charset="-128"/>
              </a:endParaRPr>
            </a:p>
            <a:p>
              <a:pPr algn="ctr"/>
              <a:r>
                <a:rPr kumimoji="1" lang="ja-JP" altLang="en-US" sz="1200" b="1" dirty="0">
                  <a:latin typeface="AR P丸ゴシック体E" panose="020F0900000000000000" pitchFamily="50" charset="-128"/>
                  <a:ea typeface="AR P丸ゴシック体E" panose="020F0900000000000000" pitchFamily="50" charset="-128"/>
                </a:rPr>
                <a:t>利用はできません。</a:t>
              </a:r>
            </a:p>
          </p:txBody>
        </p:sp>
      </p:grpSp>
      <p:sp>
        <p:nvSpPr>
          <p:cNvPr id="100" name="テキスト ボックス 99"/>
          <p:cNvSpPr txBox="1"/>
          <p:nvPr/>
        </p:nvSpPr>
        <p:spPr>
          <a:xfrm>
            <a:off x="152447" y="10824504"/>
            <a:ext cx="6839682" cy="1310039"/>
          </a:xfrm>
          <a:prstGeom prst="rect">
            <a:avLst/>
          </a:prstGeom>
          <a:noFill/>
        </p:spPr>
        <p:txBody>
          <a:bodyPr wrap="square" rtlCol="0">
            <a:spAutoFit/>
          </a:bodyPr>
          <a:lstStyle/>
          <a:p>
            <a:pPr>
              <a:lnSpc>
                <a:spcPts val="2400"/>
              </a:lnSpc>
            </a:pPr>
            <a:r>
              <a:rPr kumimoji="1" lang="ja-JP" altLang="en-US" sz="1600" dirty="0">
                <a:solidFill>
                  <a:schemeClr val="bg1"/>
                </a:solidFill>
                <a:latin typeface="AR P丸ゴシック体E" panose="020F0900000000000000" pitchFamily="50" charset="-128"/>
                <a:ea typeface="AR P丸ゴシック体E" panose="020F0900000000000000" pitchFamily="50" charset="-128"/>
              </a:rPr>
              <a:t>利用手続き・本人確認は</a:t>
            </a:r>
            <a:r>
              <a:rPr lang="ja-JP" altLang="en-US" sz="1800" b="1" dirty="0">
                <a:solidFill>
                  <a:srgbClr val="FF0000"/>
                </a:solidFill>
                <a:latin typeface="AR P丸ゴシック体E" panose="020F0900000000000000" pitchFamily="50" charset="-128"/>
                <a:ea typeface="AR P丸ゴシック体E" panose="020F0900000000000000" pitchFamily="50" charset="-128"/>
              </a:rPr>
              <a:t>医療機関名</a:t>
            </a:r>
            <a:r>
              <a:rPr kumimoji="1" lang="ja-JP" altLang="en-US" sz="1600" dirty="0">
                <a:solidFill>
                  <a:schemeClr val="bg1"/>
                </a:solidFill>
                <a:latin typeface="AR P丸ゴシック体E" panose="020F0900000000000000" pitchFamily="50" charset="-128"/>
                <a:ea typeface="AR P丸ゴシック体E" panose="020F0900000000000000" pitchFamily="50" charset="-128"/>
              </a:rPr>
              <a:t>でおこなっています。</a:t>
            </a:r>
            <a:endParaRPr kumimoji="1" lang="en-US" altLang="ja-JP" sz="1600" dirty="0">
              <a:solidFill>
                <a:schemeClr val="bg1"/>
              </a:solidFill>
              <a:latin typeface="AR P丸ゴシック体E" panose="020F0900000000000000" pitchFamily="50" charset="-128"/>
              <a:ea typeface="AR P丸ゴシック体E" panose="020F0900000000000000" pitchFamily="50" charset="-128"/>
            </a:endParaRPr>
          </a:p>
          <a:p>
            <a:pPr>
              <a:lnSpc>
                <a:spcPts val="2400"/>
              </a:lnSpc>
            </a:pPr>
            <a:r>
              <a:rPr kumimoji="1" lang="en-US" altLang="ja-JP" sz="1400" dirty="0">
                <a:solidFill>
                  <a:schemeClr val="bg1"/>
                </a:solidFill>
                <a:latin typeface="AR P丸ゴシック体E" panose="020F0900000000000000" pitchFamily="50" charset="-128"/>
                <a:ea typeface="AR P丸ゴシック体E" panose="020F0900000000000000" pitchFamily="50" charset="-128"/>
              </a:rPr>
              <a:t>※</a:t>
            </a:r>
            <a:r>
              <a:rPr kumimoji="1" lang="ja-JP" altLang="en-US" sz="1400" dirty="0">
                <a:solidFill>
                  <a:schemeClr val="bg1"/>
                </a:solidFill>
                <a:latin typeface="AR P丸ゴシック体E" panose="020F0900000000000000" pitchFamily="50" charset="-128"/>
                <a:ea typeface="AR P丸ゴシック体E" panose="020F0900000000000000" pitchFamily="50" charset="-128"/>
              </a:rPr>
              <a:t>本人確認には、</a:t>
            </a:r>
            <a:r>
              <a:rPr kumimoji="1" lang="ja-JP" altLang="en-US" sz="1400" b="1" dirty="0">
                <a:solidFill>
                  <a:schemeClr val="bg1"/>
                </a:solidFill>
                <a:latin typeface="AR P丸ゴシック体E" panose="020F0900000000000000" pitchFamily="50" charset="-128"/>
                <a:ea typeface="AR P丸ゴシック体E" panose="020F0900000000000000" pitchFamily="50" charset="-128"/>
              </a:rPr>
              <a:t>診察券・本人確認書類（保険証・運転免許証等）</a:t>
            </a:r>
            <a:r>
              <a:rPr kumimoji="1" lang="ja-JP" altLang="en-US" sz="1400" dirty="0">
                <a:solidFill>
                  <a:schemeClr val="bg1"/>
                </a:solidFill>
                <a:latin typeface="AR P丸ゴシック体E" panose="020F0900000000000000" pitchFamily="50" charset="-128"/>
                <a:ea typeface="AR P丸ゴシック体E" panose="020F0900000000000000" pitchFamily="50" charset="-128"/>
              </a:rPr>
              <a:t>が必要です</a:t>
            </a:r>
            <a:r>
              <a:rPr lang="ja-JP" altLang="en-US" sz="1600" dirty="0">
                <a:solidFill>
                  <a:schemeClr val="bg1"/>
                </a:solidFill>
                <a:latin typeface="AR P丸ゴシック体E" panose="020F0900000000000000" pitchFamily="50" charset="-128"/>
                <a:ea typeface="AR P丸ゴシック体E" panose="020F0900000000000000" pitchFamily="50" charset="-128"/>
              </a:rPr>
              <a:t>。</a:t>
            </a:r>
            <a:endParaRPr lang="en-US" altLang="ja-JP" sz="1600" dirty="0">
              <a:solidFill>
                <a:schemeClr val="bg1"/>
              </a:solidFill>
              <a:latin typeface="AR P丸ゴシック体E" panose="020F0900000000000000" pitchFamily="50" charset="-128"/>
              <a:ea typeface="AR P丸ゴシック体E" panose="020F0900000000000000" pitchFamily="50" charset="-128"/>
            </a:endParaRPr>
          </a:p>
          <a:p>
            <a:pPr>
              <a:lnSpc>
                <a:spcPts val="2400"/>
              </a:lnSpc>
            </a:pPr>
            <a:r>
              <a:rPr kumimoji="1" lang="en-US" altLang="ja-JP" sz="1400" dirty="0">
                <a:solidFill>
                  <a:schemeClr val="bg1"/>
                </a:solidFill>
                <a:latin typeface="AR P丸ゴシック体E" panose="020F0900000000000000" pitchFamily="50" charset="-128"/>
                <a:ea typeface="AR P丸ゴシック体E" panose="020F0900000000000000" pitchFamily="50" charset="-128"/>
              </a:rPr>
              <a:t>※</a:t>
            </a:r>
            <a:r>
              <a:rPr lang="ja-JP" altLang="en-US" sz="1400" dirty="0">
                <a:solidFill>
                  <a:schemeClr val="bg1"/>
                </a:solidFill>
                <a:latin typeface="AR P丸ゴシック体E" panose="020F0900000000000000" pitchFamily="50" charset="-128"/>
                <a:ea typeface="AR P丸ゴシック体E" panose="020F0900000000000000" pitchFamily="50" charset="-128"/>
              </a:rPr>
              <a:t>手続き時には患者さんご本人の同席をお願いします。</a:t>
            </a:r>
            <a:endParaRPr kumimoji="1" lang="en-US" altLang="ja-JP" sz="1400" dirty="0">
              <a:solidFill>
                <a:schemeClr val="bg1"/>
              </a:solidFill>
              <a:latin typeface="AR P丸ゴシック体E" panose="020F0900000000000000" pitchFamily="50" charset="-128"/>
              <a:ea typeface="AR P丸ゴシック体E" panose="020F0900000000000000" pitchFamily="50" charset="-128"/>
            </a:endParaRPr>
          </a:p>
          <a:p>
            <a:pPr>
              <a:lnSpc>
                <a:spcPts val="2400"/>
              </a:lnSpc>
            </a:pPr>
            <a:r>
              <a:rPr lang="ja-JP" altLang="en-US" sz="1600" dirty="0">
                <a:solidFill>
                  <a:schemeClr val="bg1"/>
                </a:solidFill>
                <a:latin typeface="AR P丸ゴシック体E" panose="020F0900000000000000" pitchFamily="50" charset="-128"/>
                <a:ea typeface="AR P丸ゴシック体E" panose="020F0900000000000000" pitchFamily="50" charset="-128"/>
              </a:rPr>
              <a:t>受付</a:t>
            </a:r>
            <a:r>
              <a:rPr kumimoji="1" lang="ja-JP" altLang="en-US" sz="1600" dirty="0">
                <a:solidFill>
                  <a:schemeClr val="bg1"/>
                </a:solidFill>
                <a:latin typeface="AR P丸ゴシック体E" panose="020F0900000000000000" pitchFamily="50" charset="-128"/>
                <a:ea typeface="AR P丸ゴシック体E" panose="020F0900000000000000" pitchFamily="50" charset="-128"/>
              </a:rPr>
              <a:t>時間：</a:t>
            </a:r>
            <a:r>
              <a:rPr lang="ja-JP" altLang="en-US" sz="1800" b="1" dirty="0">
                <a:solidFill>
                  <a:srgbClr val="FF0000"/>
                </a:solidFill>
                <a:ea typeface="AR P丸ゴシック体E" panose="020F0900000000000000" pitchFamily="50" charset="-128"/>
              </a:rPr>
              <a:t>医療機関で入力　　</a:t>
            </a:r>
            <a:r>
              <a:rPr lang="en-US" altLang="ja-JP" sz="1800" b="1" dirty="0">
                <a:solidFill>
                  <a:srgbClr val="FF0000"/>
                </a:solidFill>
                <a:ea typeface="AR P丸ゴシック体E" panose="020F0900000000000000" pitchFamily="50" charset="-128"/>
              </a:rPr>
              <a:t> </a:t>
            </a:r>
            <a:r>
              <a:rPr lang="en-US" altLang="ja-JP" sz="1600" dirty="0">
                <a:solidFill>
                  <a:schemeClr val="bg1"/>
                </a:solidFill>
                <a:latin typeface="AR P丸ゴシック体E" panose="020F0900000000000000" pitchFamily="50" charset="-128"/>
                <a:ea typeface="AR P丸ゴシック体E" panose="020F0900000000000000" pitchFamily="50" charset="-128"/>
              </a:rPr>
              <a:t>TEL</a:t>
            </a:r>
            <a:r>
              <a:rPr lang="ja-JP" altLang="en-US" sz="1600" dirty="0">
                <a:solidFill>
                  <a:schemeClr val="bg1"/>
                </a:solidFill>
                <a:latin typeface="AR P丸ゴシック体E" panose="020F0900000000000000" pitchFamily="50" charset="-128"/>
                <a:ea typeface="AR P丸ゴシック体E" panose="020F0900000000000000" pitchFamily="50" charset="-128"/>
              </a:rPr>
              <a:t>：</a:t>
            </a:r>
            <a:r>
              <a:rPr lang="ja-JP" altLang="en-US" sz="1800" b="1" dirty="0">
                <a:solidFill>
                  <a:srgbClr val="FF0000"/>
                </a:solidFill>
                <a:ea typeface="AR P丸ゴシック体E" panose="020F0900000000000000" pitchFamily="50" charset="-128"/>
              </a:rPr>
              <a:t>医療機関で入力</a:t>
            </a:r>
            <a:endParaRPr lang="en-US" altLang="ja-JP" sz="1800" b="1" dirty="0">
              <a:solidFill>
                <a:srgbClr val="FF0000"/>
              </a:solidFill>
              <a:ea typeface="AR P丸ゴシック体E" panose="020F0900000000000000" pitchFamily="50" charset="-128"/>
            </a:endParaRPr>
          </a:p>
        </p:txBody>
      </p:sp>
      <p:pic>
        <p:nvPicPr>
          <p:cNvPr id="101" name="図 100"/>
          <p:cNvPicPr>
            <a:picLocks noChangeAspect="1"/>
          </p:cNvPicPr>
          <p:nvPr/>
        </p:nvPicPr>
        <p:blipFill>
          <a:blip r:embed="rId19">
            <a:extLst>
              <a:ext uri="{28A0092B-C50C-407E-A947-70E740481C1C}">
                <a14:useLocalDpi xmlns:a14="http://schemas.microsoft.com/office/drawing/2010/main" val="0"/>
              </a:ext>
            </a:extLst>
          </a:blip>
          <a:stretch>
            <a:fillRect/>
          </a:stretch>
        </p:blipFill>
        <p:spPr>
          <a:xfrm>
            <a:off x="7444549" y="10820196"/>
            <a:ext cx="760000" cy="760000"/>
          </a:xfrm>
          <a:prstGeom prst="rect">
            <a:avLst/>
          </a:prstGeom>
        </p:spPr>
      </p:pic>
      <p:sp>
        <p:nvSpPr>
          <p:cNvPr id="102" name="テキスト ボックス 101"/>
          <p:cNvSpPr txBox="1"/>
          <p:nvPr/>
        </p:nvSpPr>
        <p:spPr>
          <a:xfrm>
            <a:off x="6563368" y="11677037"/>
            <a:ext cx="2522363" cy="677108"/>
          </a:xfrm>
          <a:prstGeom prst="rect">
            <a:avLst/>
          </a:prstGeom>
          <a:noFill/>
        </p:spPr>
        <p:txBody>
          <a:bodyPr wrap="square" rtlCol="0">
            <a:spAutoFit/>
          </a:bodyPr>
          <a:lstStyle/>
          <a:p>
            <a:pPr algn="ctr"/>
            <a:r>
              <a:rPr lang="ja-JP" altLang="en-US" sz="1300" b="1" dirty="0">
                <a:solidFill>
                  <a:schemeClr val="bg1"/>
                </a:solidFill>
                <a:latin typeface="AR P丸ゴシック体E" panose="020F0900000000000000" pitchFamily="50" charset="-128"/>
                <a:ea typeface="AR P丸ゴシック体E" panose="020F0900000000000000" pitchFamily="50" charset="-128"/>
              </a:rPr>
              <a:t>青洲リンク</a:t>
            </a:r>
            <a:r>
              <a:rPr lang="en-US" altLang="ja-JP" sz="1300" b="1" dirty="0">
                <a:solidFill>
                  <a:schemeClr val="bg1"/>
                </a:solidFill>
                <a:latin typeface="AR P丸ゴシック体E" panose="020F0900000000000000" pitchFamily="50" charset="-128"/>
                <a:ea typeface="AR P丸ゴシック体E" panose="020F0900000000000000" pitchFamily="50" charset="-128"/>
              </a:rPr>
              <a:t>PHR</a:t>
            </a:r>
            <a:r>
              <a:rPr lang="ja-JP" altLang="en-US" sz="1300" b="1" dirty="0">
                <a:solidFill>
                  <a:schemeClr val="bg1"/>
                </a:solidFill>
                <a:latin typeface="AR P丸ゴシック体E" panose="020F0900000000000000" pitchFamily="50" charset="-128"/>
                <a:ea typeface="AR P丸ゴシック体E" panose="020F0900000000000000" pitchFamily="50" charset="-128"/>
              </a:rPr>
              <a:t>機能</a:t>
            </a:r>
            <a:endParaRPr lang="en-US" altLang="ja-JP" sz="1300" b="1" dirty="0">
              <a:solidFill>
                <a:schemeClr val="bg1"/>
              </a:solidFill>
              <a:latin typeface="AR P丸ゴシック体E" panose="020F0900000000000000" pitchFamily="50" charset="-128"/>
              <a:ea typeface="AR P丸ゴシック体E" panose="020F0900000000000000" pitchFamily="50" charset="-128"/>
            </a:endParaRPr>
          </a:p>
          <a:p>
            <a:pPr algn="ctr"/>
            <a:r>
              <a:rPr kumimoji="1" lang="en-US" altLang="ja-JP" sz="1300" b="1" dirty="0">
                <a:solidFill>
                  <a:schemeClr val="bg1"/>
                </a:solidFill>
                <a:latin typeface="AR P丸ゴシック体E" panose="020F0900000000000000" pitchFamily="50" charset="-128"/>
                <a:ea typeface="AR P丸ゴシック体E" panose="020F0900000000000000" pitchFamily="50" charset="-128"/>
              </a:rPr>
              <a:t>NOBORI</a:t>
            </a:r>
            <a:r>
              <a:rPr kumimoji="1" lang="ja-JP" altLang="en-US" sz="1300" b="1" dirty="0">
                <a:solidFill>
                  <a:schemeClr val="bg1"/>
                </a:solidFill>
                <a:latin typeface="AR P丸ゴシック体E" panose="020F0900000000000000" pitchFamily="50" charset="-128"/>
                <a:ea typeface="AR P丸ゴシック体E" panose="020F0900000000000000" pitchFamily="50" charset="-128"/>
              </a:rPr>
              <a:t>アプリのご案内</a:t>
            </a:r>
            <a:endParaRPr kumimoji="1" lang="en-US" altLang="ja-JP" sz="1300" b="1" dirty="0">
              <a:solidFill>
                <a:schemeClr val="bg1"/>
              </a:solidFill>
              <a:latin typeface="AR P丸ゴシック体E" panose="020F0900000000000000" pitchFamily="50" charset="-128"/>
              <a:ea typeface="AR P丸ゴシック体E" panose="020F0900000000000000" pitchFamily="50" charset="-128"/>
            </a:endParaRPr>
          </a:p>
          <a:p>
            <a:pPr algn="ctr"/>
            <a:r>
              <a:rPr kumimoji="1" lang="ja-JP" altLang="en-US" sz="1200" dirty="0">
                <a:solidFill>
                  <a:schemeClr val="bg1"/>
                </a:solidFill>
                <a:latin typeface="AR P丸ゴシック体E" panose="020F0900000000000000" pitchFamily="50" charset="-128"/>
                <a:ea typeface="AR P丸ゴシック体E" panose="020F0900000000000000" pitchFamily="50" charset="-128"/>
              </a:rPr>
              <a:t>（</a:t>
            </a:r>
            <a:r>
              <a:rPr kumimoji="1" lang="en-US" altLang="ja-JP" sz="1200" dirty="0">
                <a:solidFill>
                  <a:schemeClr val="bg1"/>
                </a:solidFill>
                <a:latin typeface="AR P丸ゴシック体E" panose="020F0900000000000000" pitchFamily="50" charset="-128"/>
                <a:ea typeface="AR P丸ゴシック体E" panose="020F0900000000000000" pitchFamily="50" charset="-128"/>
              </a:rPr>
              <a:t>YouTube</a:t>
            </a:r>
            <a:r>
              <a:rPr kumimoji="1" lang="ja-JP" altLang="en-US" sz="1200" dirty="0">
                <a:solidFill>
                  <a:schemeClr val="bg1"/>
                </a:solidFill>
                <a:latin typeface="AR P丸ゴシック体E" panose="020F0900000000000000" pitchFamily="50" charset="-128"/>
                <a:ea typeface="AR P丸ゴシック体E" panose="020F0900000000000000" pitchFamily="50" charset="-128"/>
              </a:rPr>
              <a:t>に飛びます）</a:t>
            </a:r>
          </a:p>
        </p:txBody>
      </p:sp>
      <p:pic>
        <p:nvPicPr>
          <p:cNvPr id="107" name="図 106"/>
          <p:cNvPicPr>
            <a:picLocks noChangeAspect="1"/>
          </p:cNvPicPr>
          <p:nvPr/>
        </p:nvPicPr>
        <p:blipFill>
          <a:blip r:embed="rId20" cstate="print">
            <a:extLst>
              <a:ext uri="{28A0092B-C50C-407E-A947-70E740481C1C}">
                <a14:useLocalDpi xmlns:a14="http://schemas.microsoft.com/office/drawing/2010/main" val="0"/>
              </a:ext>
            </a:extLst>
          </a:blip>
          <a:stretch>
            <a:fillRect/>
          </a:stretch>
        </p:blipFill>
        <p:spPr>
          <a:xfrm>
            <a:off x="3247570" y="5845460"/>
            <a:ext cx="622505" cy="747426"/>
          </a:xfrm>
          <a:prstGeom prst="rect">
            <a:avLst/>
          </a:prstGeom>
        </p:spPr>
      </p:pic>
      <p:sp>
        <p:nvSpPr>
          <p:cNvPr id="109" name="テキスト ボックス 108"/>
          <p:cNvSpPr txBox="1"/>
          <p:nvPr/>
        </p:nvSpPr>
        <p:spPr>
          <a:xfrm>
            <a:off x="4035539" y="6804873"/>
            <a:ext cx="5337800" cy="307777"/>
          </a:xfrm>
          <a:prstGeom prst="rect">
            <a:avLst/>
          </a:prstGeom>
          <a:noFill/>
        </p:spPr>
        <p:txBody>
          <a:bodyPr wrap="square" rtlCol="0">
            <a:spAutoFit/>
          </a:bodyPr>
          <a:lstStyle/>
          <a:p>
            <a:r>
              <a:rPr kumimoji="1" lang="ja-JP" altLang="en-US" sz="1400" b="1" dirty="0">
                <a:latin typeface="AR P丸ゴシック体E" panose="020F0900000000000000" pitchFamily="50" charset="-128"/>
                <a:ea typeface="AR P丸ゴシック体E" panose="020F0900000000000000" pitchFamily="50" charset="-128"/>
              </a:rPr>
              <a:t>●ほかにも便利なノート機能や血圧手帳があります。</a:t>
            </a:r>
          </a:p>
        </p:txBody>
      </p:sp>
      <p:sp>
        <p:nvSpPr>
          <p:cNvPr id="110" name="テキスト ボックス 109"/>
          <p:cNvSpPr txBox="1"/>
          <p:nvPr/>
        </p:nvSpPr>
        <p:spPr>
          <a:xfrm>
            <a:off x="-83618" y="5142952"/>
            <a:ext cx="1100568" cy="184666"/>
          </a:xfrm>
          <a:prstGeom prst="rect">
            <a:avLst/>
          </a:prstGeom>
          <a:noFill/>
        </p:spPr>
        <p:txBody>
          <a:bodyPr wrap="square" rtlCol="0">
            <a:spAutoFit/>
          </a:bodyPr>
          <a:lstStyle/>
          <a:p>
            <a:r>
              <a:rPr lang="ja-JP" altLang="en-US" sz="600" dirty="0">
                <a:latin typeface="AR P丸ゴシック体E" panose="020F0900000000000000" pitchFamily="50" charset="-128"/>
                <a:ea typeface="AR P丸ゴシック体E" panose="020F0900000000000000" pitchFamily="50" charset="-128"/>
              </a:rPr>
              <a:t>青洲リンク参加医療機関</a:t>
            </a:r>
          </a:p>
        </p:txBody>
      </p:sp>
      <p:sp>
        <p:nvSpPr>
          <p:cNvPr id="112" name="テキスト ボックス 111"/>
          <p:cNvSpPr txBox="1"/>
          <p:nvPr/>
        </p:nvSpPr>
        <p:spPr>
          <a:xfrm>
            <a:off x="4175877" y="3826474"/>
            <a:ext cx="3823336" cy="307777"/>
          </a:xfrm>
          <a:prstGeom prst="rect">
            <a:avLst/>
          </a:prstGeom>
          <a:noFill/>
        </p:spPr>
        <p:txBody>
          <a:bodyPr wrap="square" rtlCol="0">
            <a:spAutoFit/>
          </a:bodyPr>
          <a:lstStyle/>
          <a:p>
            <a:r>
              <a:rPr kumimoji="1" lang="ja-JP" altLang="en-US" sz="1400" b="1" dirty="0">
                <a:latin typeface="AR P丸ゴシック体E" panose="020F0900000000000000" pitchFamily="50" charset="-128"/>
                <a:ea typeface="AR P丸ゴシック体E" panose="020F0900000000000000" pitchFamily="50" charset="-128"/>
              </a:rPr>
              <a:t>ほかにもいろんな場面で利用できます！</a:t>
            </a:r>
          </a:p>
        </p:txBody>
      </p:sp>
      <p:grpSp>
        <p:nvGrpSpPr>
          <p:cNvPr id="113" name="グループ化 112"/>
          <p:cNvGrpSpPr/>
          <p:nvPr/>
        </p:nvGrpSpPr>
        <p:grpSpPr>
          <a:xfrm>
            <a:off x="206980" y="219526"/>
            <a:ext cx="2622882" cy="538620"/>
            <a:chOff x="2301651" y="2423635"/>
            <a:chExt cx="10115657" cy="1336480"/>
          </a:xfrm>
        </p:grpSpPr>
        <p:pic>
          <p:nvPicPr>
            <p:cNvPr id="114" name="図 113"/>
            <p:cNvPicPr>
              <a:picLocks noChangeAspect="1"/>
            </p:cNvPicPr>
            <p:nvPr/>
          </p:nvPicPr>
          <p:blipFill>
            <a:blip r:embed="rId21" cstate="print">
              <a:extLst>
                <a:ext uri="{28A0092B-C50C-407E-A947-70E740481C1C}">
                  <a14:useLocalDpi xmlns:a14="http://schemas.microsoft.com/office/drawing/2010/main" val="0"/>
                </a:ext>
              </a:extLst>
            </a:blip>
            <a:stretch>
              <a:fillRect/>
            </a:stretch>
          </p:blipFill>
          <p:spPr>
            <a:xfrm>
              <a:off x="2301651" y="2423642"/>
              <a:ext cx="3058294" cy="1336473"/>
            </a:xfrm>
            <a:prstGeom prst="rect">
              <a:avLst/>
            </a:prstGeom>
          </p:spPr>
        </p:pic>
        <p:pic>
          <p:nvPicPr>
            <p:cNvPr id="115" name="図 114"/>
            <p:cNvPicPr>
              <a:picLocks noChangeAspect="1"/>
            </p:cNvPicPr>
            <p:nvPr/>
          </p:nvPicPr>
          <p:blipFill>
            <a:blip r:embed="rId22" cstate="print">
              <a:extLst>
                <a:ext uri="{28A0092B-C50C-407E-A947-70E740481C1C}">
                  <a14:useLocalDpi xmlns:a14="http://schemas.microsoft.com/office/drawing/2010/main" val="0"/>
                </a:ext>
              </a:extLst>
            </a:blip>
            <a:stretch>
              <a:fillRect/>
            </a:stretch>
          </p:blipFill>
          <p:spPr>
            <a:xfrm>
              <a:off x="5359945" y="2423635"/>
              <a:ext cx="7057363" cy="1336476"/>
            </a:xfrm>
            <a:prstGeom prst="rect">
              <a:avLst/>
            </a:prstGeom>
          </p:spPr>
        </p:pic>
      </p:grpSp>
      <p:sp>
        <p:nvSpPr>
          <p:cNvPr id="116" name="テキスト ボックス 4"/>
          <p:cNvSpPr txBox="1"/>
          <p:nvPr/>
        </p:nvSpPr>
        <p:spPr>
          <a:xfrm>
            <a:off x="2330230" y="363913"/>
            <a:ext cx="2409096" cy="430887"/>
          </a:xfrm>
          <a:prstGeom prst="rect">
            <a:avLst/>
          </a:prstGeom>
          <a:noFill/>
        </p:spPr>
        <p:txBody>
          <a:bodyPr wrap="square" lIns="0" tIns="0" rIns="0" bIns="0" rtlCol="0">
            <a:spAutoFit/>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lgn="ctr"/>
            <a:r>
              <a:rPr lang="ja-JP" altLang="en-US" sz="2492" dirty="0">
                <a:solidFill>
                  <a:srgbClr val="FDEB03"/>
                </a:solidFill>
                <a:latin typeface="AR P丸ゴシック体E" panose="020F0900000000000000" pitchFamily="50" charset="-128"/>
                <a:ea typeface="AR P丸ゴシック体E" panose="020F0900000000000000" pitchFamily="50" charset="-128"/>
                <a:cs typeface="メイリオ" pitchFamily="50" charset="-128"/>
              </a:rPr>
              <a:t>　</a:t>
            </a:r>
            <a:r>
              <a:rPr lang="en-US" altLang="ja-JP" sz="2800" dirty="0">
                <a:solidFill>
                  <a:schemeClr val="accent5">
                    <a:lumMod val="75000"/>
                  </a:schemeClr>
                </a:solidFill>
                <a:latin typeface="AR P丸ゴシック体E" panose="020F0900000000000000" pitchFamily="50" charset="-128"/>
                <a:ea typeface="AR P丸ゴシック体E" panose="020F0900000000000000" pitchFamily="50" charset="-128"/>
                <a:cs typeface="メイリオ" pitchFamily="50" charset="-128"/>
              </a:rPr>
              <a:t>PHR</a:t>
            </a:r>
            <a:r>
              <a:rPr lang="ja-JP" altLang="en-US" sz="2800" dirty="0">
                <a:solidFill>
                  <a:schemeClr val="accent5">
                    <a:lumMod val="75000"/>
                  </a:schemeClr>
                </a:solidFill>
                <a:latin typeface="AR P丸ゴシック体E" panose="020F0900000000000000" pitchFamily="50" charset="-128"/>
                <a:ea typeface="AR P丸ゴシック体E" panose="020F0900000000000000" pitchFamily="50" charset="-128"/>
                <a:cs typeface="メイリオ" pitchFamily="50" charset="-128"/>
              </a:rPr>
              <a:t>機能</a:t>
            </a:r>
            <a:endParaRPr lang="en-US" altLang="ja-JP" sz="2800" dirty="0">
              <a:solidFill>
                <a:schemeClr val="accent5">
                  <a:lumMod val="75000"/>
                </a:schemeClr>
              </a:solidFill>
              <a:latin typeface="AR P丸ゴシック体E" panose="020F0900000000000000" pitchFamily="50" charset="-128"/>
              <a:ea typeface="AR P丸ゴシック体E" panose="020F0900000000000000" pitchFamily="50" charset="-128"/>
              <a:cs typeface="メイリオ" pitchFamily="50" charset="-128"/>
            </a:endParaRPr>
          </a:p>
        </p:txBody>
      </p:sp>
      <p:grpSp>
        <p:nvGrpSpPr>
          <p:cNvPr id="117" name="グループ化 116"/>
          <p:cNvGrpSpPr/>
          <p:nvPr/>
        </p:nvGrpSpPr>
        <p:grpSpPr>
          <a:xfrm>
            <a:off x="4420544" y="42020"/>
            <a:ext cx="4071083" cy="850651"/>
            <a:chOff x="7349384" y="1540643"/>
            <a:chExt cx="2405949" cy="502722"/>
          </a:xfrm>
        </p:grpSpPr>
        <p:pic>
          <p:nvPicPr>
            <p:cNvPr id="118" name="図 117"/>
            <p:cNvPicPr>
              <a:picLocks noChangeAspect="1"/>
            </p:cNvPicPr>
            <p:nvPr/>
          </p:nvPicPr>
          <p:blipFill rotWithShape="1">
            <a:blip r:embed="rId23" cstate="print">
              <a:extLst>
                <a:ext uri="{28A0092B-C50C-407E-A947-70E740481C1C}">
                  <a14:useLocalDpi xmlns:a14="http://schemas.microsoft.com/office/drawing/2010/main" val="0"/>
                </a:ext>
              </a:extLst>
            </a:blip>
            <a:srcRect t="13554" b="13584"/>
            <a:stretch/>
          </p:blipFill>
          <p:spPr>
            <a:xfrm>
              <a:off x="7349384" y="1540643"/>
              <a:ext cx="1754398" cy="502722"/>
            </a:xfrm>
            <a:prstGeom prst="rect">
              <a:avLst/>
            </a:prstGeom>
          </p:spPr>
        </p:pic>
        <p:sp>
          <p:nvSpPr>
            <p:cNvPr id="119" name="テキスト ボックス 118"/>
            <p:cNvSpPr txBox="1"/>
            <p:nvPr/>
          </p:nvSpPr>
          <p:spPr>
            <a:xfrm>
              <a:off x="8967314" y="1764522"/>
              <a:ext cx="788019" cy="218270"/>
            </a:xfrm>
            <a:prstGeom prst="rect">
              <a:avLst/>
            </a:prstGeom>
            <a:noFill/>
          </p:spPr>
          <p:txBody>
            <a:bodyPr wrap="square" rtlCol="0">
              <a:spAutoFit/>
            </a:bodyPr>
            <a:lstStyle/>
            <a:p>
              <a:r>
                <a:rPr lang="ja-JP" altLang="en-US" sz="1800" b="1" dirty="0">
                  <a:latin typeface="AR P丸ゴシック体E" panose="020F0900000000000000" pitchFamily="50" charset="-128"/>
                  <a:ea typeface="AR P丸ゴシック体E" panose="020F0900000000000000" pitchFamily="50" charset="-128"/>
                </a:rPr>
                <a:t>アプリ</a:t>
              </a:r>
              <a:endParaRPr kumimoji="1" lang="ja-JP" altLang="en-US" sz="2800" b="1" dirty="0"/>
            </a:p>
          </p:txBody>
        </p:sp>
      </p:grpSp>
      <p:sp>
        <p:nvSpPr>
          <p:cNvPr id="120" name="テキスト ボックス 4"/>
          <p:cNvSpPr txBox="1"/>
          <p:nvPr/>
        </p:nvSpPr>
        <p:spPr>
          <a:xfrm>
            <a:off x="7606014" y="402118"/>
            <a:ext cx="2001659" cy="383503"/>
          </a:xfrm>
          <a:prstGeom prst="rect">
            <a:avLst/>
          </a:prstGeom>
          <a:noFill/>
        </p:spPr>
        <p:txBody>
          <a:bodyPr wrap="square" lIns="0" tIns="0" rIns="0" bIns="0" rtlCol="0">
            <a:spAutoFit/>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lgn="ctr"/>
            <a:r>
              <a:rPr lang="ja-JP" altLang="en-US" sz="2492" dirty="0">
                <a:solidFill>
                  <a:schemeClr val="accent5">
                    <a:lumMod val="75000"/>
                  </a:schemeClr>
                </a:solidFill>
                <a:latin typeface="AR P丸ゴシック体E" panose="020F0900000000000000" pitchFamily="50" charset="-128"/>
                <a:ea typeface="AR P丸ゴシック体E" panose="020F0900000000000000" pitchFamily="50" charset="-128"/>
                <a:cs typeface="メイリオ" pitchFamily="50" charset="-128"/>
              </a:rPr>
              <a:t>のご案内</a:t>
            </a:r>
            <a:endParaRPr lang="en-US" altLang="ja-JP" sz="4154" dirty="0">
              <a:solidFill>
                <a:schemeClr val="accent5">
                  <a:lumMod val="75000"/>
                </a:schemeClr>
              </a:solidFill>
              <a:latin typeface="AR P丸ゴシック体E" panose="020F0900000000000000" pitchFamily="50" charset="-128"/>
              <a:ea typeface="AR P丸ゴシック体E" panose="020F0900000000000000" pitchFamily="50" charset="-128"/>
              <a:cs typeface="メイリオ" pitchFamily="50" charset="-128"/>
            </a:endParaRPr>
          </a:p>
        </p:txBody>
      </p:sp>
      <p:grpSp>
        <p:nvGrpSpPr>
          <p:cNvPr id="121" name="グループ化 120"/>
          <p:cNvGrpSpPr/>
          <p:nvPr/>
        </p:nvGrpSpPr>
        <p:grpSpPr>
          <a:xfrm>
            <a:off x="1531721" y="1130114"/>
            <a:ext cx="7246914" cy="659267"/>
            <a:chOff x="-416103" y="461638"/>
            <a:chExt cx="6083744" cy="553451"/>
          </a:xfrm>
        </p:grpSpPr>
        <p:sp>
          <p:nvSpPr>
            <p:cNvPr id="122" name="正方形/長方形 121"/>
            <p:cNvSpPr/>
            <p:nvPr/>
          </p:nvSpPr>
          <p:spPr>
            <a:xfrm>
              <a:off x="1449910" y="641745"/>
              <a:ext cx="4217731" cy="335890"/>
            </a:xfrm>
            <a:prstGeom prst="rect">
              <a:avLst/>
            </a:prstGeom>
            <a:noFill/>
          </p:spPr>
          <p:txBody>
            <a:bodyPr wrap="none" lIns="91440" tIns="45720" rIns="91440" bIns="45720">
              <a:spAutoFit/>
            </a:bodyPr>
            <a:lstStyle/>
            <a:p>
              <a:pPr algn="ctr"/>
              <a:r>
                <a:rPr lang="ja-JP" altLang="en-US" sz="1800" b="1" dirty="0">
                  <a:latin typeface="AR P丸ゴシック体E" panose="020F0900000000000000" pitchFamily="50" charset="-128"/>
                  <a:ea typeface="AR P丸ゴシック体E" panose="020F0900000000000000" pitchFamily="50" charset="-128"/>
                </a:rPr>
                <a:t>アプリ</a:t>
              </a:r>
              <a:r>
                <a:rPr lang="ja-JP" altLang="en-US" sz="1200" b="1" dirty="0">
                  <a:latin typeface="AR P丸ゴシック体E" panose="020F0900000000000000" pitchFamily="50" charset="-128"/>
                  <a:ea typeface="AR P丸ゴシック体E" panose="020F0900000000000000" pitchFamily="50" charset="-128"/>
                </a:rPr>
                <a:t> </a:t>
              </a:r>
              <a:r>
                <a:rPr lang="ja-JP" altLang="en-US" sz="2000" b="1" dirty="0">
                  <a:ln w="0"/>
                  <a:effectLst>
                    <a:outerShdw blurRad="38100" dist="38100" dir="2700000" algn="tl">
                      <a:srgbClr val="000000">
                        <a:alpha val="43137"/>
                      </a:srgbClr>
                    </a:outerShdw>
                  </a:effectLst>
                  <a:latin typeface="AR P丸ゴシック体E" panose="020F0900000000000000" pitchFamily="50" charset="-128"/>
                  <a:ea typeface="AR P丸ゴシック体E" panose="020F0900000000000000" pitchFamily="50" charset="-128"/>
                </a:rPr>
                <a:t>で自身の医療情報を管理しよう！</a:t>
              </a:r>
              <a:r>
                <a:rPr lang="ja-JP" altLang="en-US" sz="2000" b="1" dirty="0">
                  <a:effectLst>
                    <a:outerShdw blurRad="38100" dist="38100" dir="2700000" algn="tl">
                      <a:srgbClr val="000000">
                        <a:alpha val="43137"/>
                      </a:srgbClr>
                    </a:outerShdw>
                  </a:effectLst>
                  <a:latin typeface="AR P丸ゴシック体E" panose="020F0900000000000000" pitchFamily="50" charset="-128"/>
                  <a:ea typeface="AR P丸ゴシック体E" panose="020F0900000000000000" pitchFamily="50" charset="-128"/>
                </a:rPr>
                <a:t>　</a:t>
              </a:r>
              <a:endParaRPr lang="ja-JP" altLang="en-US" sz="2000" b="1" dirty="0">
                <a:ln w="0"/>
                <a:effectLst>
                  <a:outerShdw blurRad="38100" dist="38100" dir="2700000" algn="tl">
                    <a:srgbClr val="000000">
                      <a:alpha val="43137"/>
                    </a:srgbClr>
                  </a:outerShdw>
                </a:effectLst>
                <a:latin typeface="AR P丸ゴシック体E" panose="020F0900000000000000" pitchFamily="50" charset="-128"/>
                <a:ea typeface="AR P丸ゴシック体E" panose="020F0900000000000000" pitchFamily="50" charset="-128"/>
              </a:endParaRPr>
            </a:p>
          </p:txBody>
        </p:sp>
        <p:pic>
          <p:nvPicPr>
            <p:cNvPr id="123" name="図 122"/>
            <p:cNvPicPr>
              <a:picLocks noChangeAspect="1"/>
            </p:cNvPicPr>
            <p:nvPr/>
          </p:nvPicPr>
          <p:blipFill rotWithShape="1">
            <a:blip r:embed="rId24" cstate="print">
              <a:extLst>
                <a:ext uri="{28A0092B-C50C-407E-A947-70E740481C1C}">
                  <a14:useLocalDpi xmlns:a14="http://schemas.microsoft.com/office/drawing/2010/main" val="0"/>
                </a:ext>
              </a:extLst>
            </a:blip>
            <a:srcRect l="14697" t="8737" r="14676" b="14015"/>
            <a:stretch/>
          </p:blipFill>
          <p:spPr>
            <a:xfrm>
              <a:off x="-416103" y="461638"/>
              <a:ext cx="1967822" cy="553451"/>
            </a:xfrm>
            <a:prstGeom prst="rect">
              <a:avLst/>
            </a:prstGeom>
          </p:spPr>
        </p:pic>
      </p:grpSp>
      <p:sp>
        <p:nvSpPr>
          <p:cNvPr id="126" name="テキスト ボックス 125"/>
          <p:cNvSpPr txBox="1"/>
          <p:nvPr/>
        </p:nvSpPr>
        <p:spPr>
          <a:xfrm rot="20572525">
            <a:off x="244871" y="1266006"/>
            <a:ext cx="1153237" cy="523220"/>
          </a:xfrm>
          <a:prstGeom prst="rect">
            <a:avLst/>
          </a:prstGeom>
          <a:noFill/>
        </p:spPr>
        <p:txBody>
          <a:bodyPr wrap="square" rtlCol="0">
            <a:spAutoFit/>
          </a:bodyPr>
          <a:lstStyle/>
          <a:p>
            <a:pPr algn="ctr"/>
            <a:r>
              <a:rPr kumimoji="1" lang="ja-JP" altLang="en-US" sz="1400" dirty="0">
                <a:solidFill>
                  <a:schemeClr val="bg1"/>
                </a:solidFill>
                <a:latin typeface="AR P丸ゴシック体E" panose="020F0900000000000000" pitchFamily="50" charset="-128"/>
                <a:ea typeface="AR P丸ゴシック体E" panose="020F0900000000000000" pitchFamily="50" charset="-128"/>
              </a:rPr>
              <a:t>青洲リンクに</a:t>
            </a:r>
            <a:br>
              <a:rPr kumimoji="1" lang="en-US" altLang="ja-JP" sz="1400" dirty="0">
                <a:solidFill>
                  <a:schemeClr val="bg1"/>
                </a:solidFill>
                <a:latin typeface="AR P丸ゴシック体E" panose="020F0900000000000000" pitchFamily="50" charset="-128"/>
                <a:ea typeface="AR P丸ゴシック体E" panose="020F0900000000000000" pitchFamily="50" charset="-128"/>
              </a:rPr>
            </a:br>
            <a:r>
              <a:rPr kumimoji="1" lang="ja-JP" altLang="en-US" sz="1400" dirty="0">
                <a:solidFill>
                  <a:schemeClr val="bg1"/>
                </a:solidFill>
                <a:latin typeface="AR P丸ゴシック体E" panose="020F0900000000000000" pitchFamily="50" charset="-128"/>
                <a:ea typeface="AR P丸ゴシック体E" panose="020F0900000000000000" pitchFamily="50" charset="-128"/>
              </a:rPr>
              <a:t>参加すると</a:t>
            </a:r>
          </a:p>
        </p:txBody>
      </p:sp>
      <p:sp>
        <p:nvSpPr>
          <p:cNvPr id="128" name="テキスト ボックス 127"/>
          <p:cNvSpPr txBox="1"/>
          <p:nvPr/>
        </p:nvSpPr>
        <p:spPr>
          <a:xfrm>
            <a:off x="270219" y="1912864"/>
            <a:ext cx="9095231" cy="837793"/>
          </a:xfrm>
          <a:prstGeom prst="rect">
            <a:avLst/>
          </a:prstGeom>
          <a:noFill/>
        </p:spPr>
        <p:txBody>
          <a:bodyPr wrap="square" rtlCol="0">
            <a:spAutoFit/>
          </a:bodyPr>
          <a:lstStyle/>
          <a:p>
            <a:pPr algn="ctr">
              <a:lnSpc>
                <a:spcPct val="125000"/>
              </a:lnSpc>
            </a:pPr>
            <a:r>
              <a:rPr lang="ja-JP" altLang="en-US" sz="1700" b="1" spc="100" dirty="0">
                <a:latin typeface="AR P丸ゴシック体E" panose="020F0900000000000000" pitchFamily="50" charset="-128"/>
                <a:ea typeface="AR P丸ゴシック体E" panose="020F0900000000000000" pitchFamily="50" charset="-128"/>
              </a:rPr>
              <a:t>青洲リンクに参加し、</a:t>
            </a:r>
            <a:r>
              <a:rPr lang="en-US" altLang="ja-JP" sz="1700" b="1" spc="100" dirty="0">
                <a:latin typeface="AR P丸ゴシック体E" panose="020F0900000000000000" pitchFamily="50" charset="-128"/>
                <a:ea typeface="AR P丸ゴシック体E" panose="020F0900000000000000" pitchFamily="50" charset="-128"/>
              </a:rPr>
              <a:t>NOBORI</a:t>
            </a:r>
            <a:r>
              <a:rPr lang="ja-JP" altLang="en-US" sz="1700" b="1" spc="100" dirty="0">
                <a:latin typeface="AR P丸ゴシック体E" panose="020F0900000000000000" pitchFamily="50" charset="-128"/>
                <a:ea typeface="AR P丸ゴシック体E" panose="020F0900000000000000" pitchFamily="50" charset="-128"/>
              </a:rPr>
              <a:t>アプリをスマートフォンにインストールすることで、</a:t>
            </a:r>
            <a:endParaRPr lang="en-US" altLang="ja-JP" sz="1700" b="1" spc="100" dirty="0">
              <a:latin typeface="AR P丸ゴシック体E" panose="020F0900000000000000" pitchFamily="50" charset="-128"/>
              <a:ea typeface="AR P丸ゴシック体E" panose="020F0900000000000000" pitchFamily="50" charset="-128"/>
            </a:endParaRPr>
          </a:p>
          <a:p>
            <a:pPr algn="ctr">
              <a:lnSpc>
                <a:spcPct val="125000"/>
              </a:lnSpc>
            </a:pPr>
            <a:r>
              <a:rPr lang="ja-JP" altLang="en-US" sz="1700" b="1" spc="100" dirty="0">
                <a:latin typeface="AR P丸ゴシック体E" panose="020F0900000000000000" pitchFamily="50" charset="-128"/>
                <a:ea typeface="AR P丸ゴシック体E" panose="020F0900000000000000" pitchFamily="50" charset="-128"/>
              </a:rPr>
              <a:t>青洲リンクに登録しているあなたの検査情報やおくすり情報を見ることができます。</a:t>
            </a:r>
            <a:endParaRPr lang="en-US" altLang="ja-JP" sz="1700" b="1" spc="100" dirty="0">
              <a:latin typeface="AR P丸ゴシック体E" panose="020F0900000000000000" pitchFamily="50" charset="-128"/>
              <a:ea typeface="AR P丸ゴシック体E" panose="020F0900000000000000" pitchFamily="50" charset="-128"/>
            </a:endParaRPr>
          </a:p>
          <a:p>
            <a:pPr algn="ctr">
              <a:lnSpc>
                <a:spcPts val="500"/>
              </a:lnSpc>
            </a:pPr>
            <a:endParaRPr lang="en-US" altLang="ja-JP" sz="1200" dirty="0">
              <a:latin typeface="AR P丸ゴシック体E" panose="020F0900000000000000" pitchFamily="50" charset="-128"/>
              <a:ea typeface="AR P丸ゴシック体E" panose="020F0900000000000000" pitchFamily="50" charset="-128"/>
            </a:endParaRPr>
          </a:p>
        </p:txBody>
      </p:sp>
      <p:sp>
        <p:nvSpPr>
          <p:cNvPr id="129" name="角丸四角形 128"/>
          <p:cNvSpPr/>
          <p:nvPr/>
        </p:nvSpPr>
        <p:spPr>
          <a:xfrm>
            <a:off x="4013165" y="2671685"/>
            <a:ext cx="5562181" cy="972440"/>
          </a:xfrm>
          <a:prstGeom prst="roundRect">
            <a:avLst/>
          </a:prstGeom>
          <a:noFill/>
          <a:ln w="57150">
            <a:solidFill>
              <a:srgbClr val="FF999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700" b="1" dirty="0">
                <a:solidFill>
                  <a:schemeClr val="tx1"/>
                </a:solidFill>
                <a:latin typeface="AR P丸ゴシック体E" panose="020F0900000000000000" pitchFamily="50" charset="-128"/>
                <a:ea typeface="AR P丸ゴシック体E" panose="020F0900000000000000" pitchFamily="50" charset="-128"/>
              </a:rPr>
              <a:t>病院の検査結果やおくすり情報を</a:t>
            </a:r>
            <a:br>
              <a:rPr lang="en-US" altLang="ja-JP" sz="1700" b="1" dirty="0">
                <a:solidFill>
                  <a:schemeClr val="tx1"/>
                </a:solidFill>
                <a:latin typeface="AR P丸ゴシック体E" panose="020F0900000000000000" pitchFamily="50" charset="-128"/>
                <a:ea typeface="AR P丸ゴシック体E" panose="020F0900000000000000" pitchFamily="50" charset="-128"/>
              </a:rPr>
            </a:br>
            <a:r>
              <a:rPr lang="ja-JP" altLang="en-US" sz="1700" b="1" dirty="0">
                <a:solidFill>
                  <a:schemeClr val="tx1"/>
                </a:solidFill>
                <a:latin typeface="AR P丸ゴシック体E" panose="020F0900000000000000" pitchFamily="50" charset="-128"/>
                <a:ea typeface="AR P丸ゴシック体E" panose="020F0900000000000000" pitchFamily="50" charset="-128"/>
              </a:rPr>
              <a:t>自身のスマートフォンでいつでも見ることができます。</a:t>
            </a:r>
          </a:p>
        </p:txBody>
      </p:sp>
      <p:cxnSp>
        <p:nvCxnSpPr>
          <p:cNvPr id="131" name="直線コネクタ 130"/>
          <p:cNvCxnSpPr/>
          <p:nvPr/>
        </p:nvCxnSpPr>
        <p:spPr>
          <a:xfrm>
            <a:off x="0" y="964679"/>
            <a:ext cx="9601200" cy="0"/>
          </a:xfrm>
          <a:prstGeom prst="line">
            <a:avLst/>
          </a:prstGeom>
          <a:ln w="111125" cmpd="dbl">
            <a:solidFill>
              <a:srgbClr val="93CDDD"/>
            </a:solidFill>
          </a:ln>
        </p:spPr>
        <p:style>
          <a:lnRef idx="1">
            <a:schemeClr val="accent1"/>
          </a:lnRef>
          <a:fillRef idx="0">
            <a:schemeClr val="accent1"/>
          </a:fillRef>
          <a:effectRef idx="0">
            <a:schemeClr val="accent1"/>
          </a:effectRef>
          <a:fontRef idx="minor">
            <a:schemeClr val="tx1"/>
          </a:fontRef>
        </p:style>
      </p:cxnSp>
      <p:cxnSp>
        <p:nvCxnSpPr>
          <p:cNvPr id="132" name="直線コネクタ 131"/>
          <p:cNvCxnSpPr/>
          <p:nvPr/>
        </p:nvCxnSpPr>
        <p:spPr>
          <a:xfrm>
            <a:off x="-30897" y="7538645"/>
            <a:ext cx="9601200" cy="0"/>
          </a:xfrm>
          <a:prstGeom prst="line">
            <a:avLst/>
          </a:prstGeom>
          <a:ln w="41275" cmpd="sng">
            <a:solidFill>
              <a:srgbClr val="93CDDD"/>
            </a:solidFill>
            <a:prstDash val="sysDash"/>
          </a:ln>
        </p:spPr>
        <p:style>
          <a:lnRef idx="1">
            <a:schemeClr val="accent1"/>
          </a:lnRef>
          <a:fillRef idx="0">
            <a:schemeClr val="accent1"/>
          </a:fillRef>
          <a:effectRef idx="0">
            <a:schemeClr val="accent1"/>
          </a:effectRef>
          <a:fontRef idx="minor">
            <a:schemeClr val="tx1"/>
          </a:fontRef>
        </p:style>
      </p:cxnSp>
      <p:sp>
        <p:nvSpPr>
          <p:cNvPr id="7" name="正方形/長方形 6"/>
          <p:cNvSpPr/>
          <p:nvPr/>
        </p:nvSpPr>
        <p:spPr>
          <a:xfrm>
            <a:off x="7377131" y="9865530"/>
            <a:ext cx="2119175" cy="596632"/>
          </a:xfrm>
          <a:prstGeom prst="rect">
            <a:avLst/>
          </a:prstGeom>
          <a:solidFill>
            <a:schemeClr val="bg1"/>
          </a:solid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テキスト ボックス 7"/>
          <p:cNvSpPr txBox="1"/>
          <p:nvPr/>
        </p:nvSpPr>
        <p:spPr>
          <a:xfrm>
            <a:off x="7450388" y="9961604"/>
            <a:ext cx="1972660" cy="461665"/>
          </a:xfrm>
          <a:prstGeom prst="rect">
            <a:avLst/>
          </a:prstGeom>
          <a:noFill/>
        </p:spPr>
        <p:txBody>
          <a:bodyPr wrap="square" rtlCol="0">
            <a:spAutoFit/>
          </a:bodyPr>
          <a:lstStyle/>
          <a:p>
            <a:pPr algn="ctr"/>
            <a:r>
              <a:rPr lang="ja-JP" altLang="en-US" sz="1200" b="1" dirty="0">
                <a:latin typeface="AR P丸ゴシック体E" panose="020F0900000000000000" pitchFamily="50" charset="-128"/>
                <a:ea typeface="AR P丸ゴシック体E" panose="020F0900000000000000" pitchFamily="50" charset="-128"/>
              </a:rPr>
              <a:t>あとは医療機関の窓口で本人確認を行います</a:t>
            </a:r>
          </a:p>
        </p:txBody>
      </p:sp>
      <p:sp>
        <p:nvSpPr>
          <p:cNvPr id="2" name="テキスト ボックス 1">
            <a:extLst>
              <a:ext uri="{FF2B5EF4-FFF2-40B4-BE49-F238E27FC236}">
                <a16:creationId xmlns:a16="http://schemas.microsoft.com/office/drawing/2014/main" id="{9F08907C-29C7-219E-0DA6-4D2CD7AE00AA}"/>
              </a:ext>
            </a:extLst>
          </p:cNvPr>
          <p:cNvSpPr txBox="1"/>
          <p:nvPr/>
        </p:nvSpPr>
        <p:spPr>
          <a:xfrm>
            <a:off x="2498291" y="6621870"/>
            <a:ext cx="1719927" cy="415498"/>
          </a:xfrm>
          <a:prstGeom prst="rect">
            <a:avLst/>
          </a:prstGeom>
          <a:noFill/>
        </p:spPr>
        <p:txBody>
          <a:bodyPr wrap="square" rtlCol="0">
            <a:spAutoFit/>
          </a:bodyPr>
          <a:lstStyle/>
          <a:p>
            <a:pPr algn="ctr"/>
            <a:r>
              <a:rPr lang="ja-JP" altLang="en-US" sz="1050" dirty="0">
                <a:latin typeface="AR P丸ゴシック体E" panose="020F0900000000000000" pitchFamily="50" charset="-128"/>
                <a:ea typeface="AR P丸ゴシック体E" panose="020F0900000000000000" pitchFamily="50" charset="-128"/>
              </a:rPr>
              <a:t>画像情報は未連携です。　</a:t>
            </a:r>
            <a:r>
              <a:rPr lang="en-US" altLang="ja-JP" sz="1050" dirty="0">
                <a:latin typeface="AR P丸ゴシック体E" panose="020F0900000000000000" pitchFamily="50" charset="-128"/>
                <a:ea typeface="AR P丸ゴシック体E" panose="020F0900000000000000" pitchFamily="50" charset="-128"/>
              </a:rPr>
              <a:t>(2024</a:t>
            </a:r>
            <a:r>
              <a:rPr lang="ja-JP" altLang="en-US" sz="1050" dirty="0">
                <a:latin typeface="AR P丸ゴシック体E" panose="020F0900000000000000" pitchFamily="50" charset="-128"/>
                <a:ea typeface="AR P丸ゴシック体E" panose="020F0900000000000000" pitchFamily="50" charset="-128"/>
              </a:rPr>
              <a:t>年</a:t>
            </a:r>
            <a:r>
              <a:rPr lang="en-US" altLang="ja-JP" sz="1050" dirty="0">
                <a:latin typeface="AR P丸ゴシック体E" panose="020F0900000000000000" pitchFamily="50" charset="-128"/>
                <a:ea typeface="AR P丸ゴシック体E" panose="020F0900000000000000" pitchFamily="50" charset="-128"/>
              </a:rPr>
              <a:t>11</a:t>
            </a:r>
            <a:r>
              <a:rPr lang="ja-JP" altLang="en-US" sz="1050" dirty="0">
                <a:latin typeface="AR P丸ゴシック体E" panose="020F0900000000000000" pitchFamily="50" charset="-128"/>
                <a:ea typeface="AR P丸ゴシック体E" panose="020F0900000000000000" pitchFamily="50" charset="-128"/>
              </a:rPr>
              <a:t>月現在</a:t>
            </a:r>
            <a:r>
              <a:rPr lang="en-US" altLang="ja-JP" sz="1050" dirty="0">
                <a:latin typeface="AR P丸ゴシック体E" panose="020F0900000000000000" pitchFamily="50" charset="-128"/>
                <a:ea typeface="AR P丸ゴシック体E" panose="020F0900000000000000" pitchFamily="50" charset="-128"/>
              </a:rPr>
              <a:t>)</a:t>
            </a:r>
          </a:p>
        </p:txBody>
      </p:sp>
    </p:spTree>
    <p:extLst>
      <p:ext uri="{BB962C8B-B14F-4D97-AF65-F5344CB8AC3E}">
        <p14:creationId xmlns:p14="http://schemas.microsoft.com/office/powerpoint/2010/main" val="2691235468"/>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894</TotalTime>
  <Words>347</Words>
  <Application>Microsoft Office PowerPoint</Application>
  <PresentationFormat>A3 297x420 mm</PresentationFormat>
  <Paragraphs>40</Paragraphs>
  <Slides>1</Slides>
  <Notes>0</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1</vt:i4>
      </vt:variant>
    </vt:vector>
  </HeadingPairs>
  <TitlesOfParts>
    <vt:vector size="6" baseType="lpstr">
      <vt:lpstr>AR P丸ゴシック体E</vt:lpstr>
      <vt:lpstr>Arial</vt:lpstr>
      <vt:lpstr>Calibri</vt:lpstr>
      <vt:lpstr>Calibri Light</vt:lpstr>
      <vt:lpstr>Office テーマ</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ishikawa</dc:creator>
  <cp:lastModifiedBy>医療情報部</cp:lastModifiedBy>
  <cp:revision>41</cp:revision>
  <cp:lastPrinted>2022-08-08T04:37:36Z</cp:lastPrinted>
  <dcterms:created xsi:type="dcterms:W3CDTF">2022-07-25T02:05:12Z</dcterms:created>
  <dcterms:modified xsi:type="dcterms:W3CDTF">2024-12-05T06:42:37Z</dcterms:modified>
</cp:coreProperties>
</file>